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4"/>
  </p:sldMasterIdLst>
  <p:notesMasterIdLst>
    <p:notesMasterId r:id="rId23"/>
  </p:notesMasterIdLst>
  <p:handoutMasterIdLst>
    <p:handoutMasterId r:id="rId24"/>
  </p:handoutMasterIdLst>
  <p:sldIdLst>
    <p:sldId id="261" r:id="rId5"/>
    <p:sldId id="275" r:id="rId6"/>
    <p:sldId id="277" r:id="rId7"/>
    <p:sldId id="276" r:id="rId8"/>
    <p:sldId id="278" r:id="rId9"/>
    <p:sldId id="279" r:id="rId10"/>
    <p:sldId id="280" r:id="rId11"/>
    <p:sldId id="273" r:id="rId12"/>
    <p:sldId id="281" r:id="rId13"/>
    <p:sldId id="307" r:id="rId14"/>
    <p:sldId id="305" r:id="rId15"/>
    <p:sldId id="304" r:id="rId16"/>
    <p:sldId id="309" r:id="rId17"/>
    <p:sldId id="310" r:id="rId18"/>
    <p:sldId id="311" r:id="rId19"/>
    <p:sldId id="313" r:id="rId20"/>
    <p:sldId id="314" r:id="rId21"/>
    <p:sldId id="312" r:id="rId22"/>
  </p:sldIdLst>
  <p:sldSz cx="12192000" cy="6858000"/>
  <p:notesSz cx="6858000" cy="9144000"/>
  <p:defaultTextStyle>
    <a:defPPr rtl="0">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14843"/>
    <a:srgbClr val="FFFFFF"/>
    <a:srgbClr val="4F81BD"/>
    <a:srgbClr val="FFFFF3"/>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Style moyen 4 - Accentuation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69" autoAdjust="0"/>
    <p:restoredTop sz="68041" autoAdjust="0"/>
  </p:normalViewPr>
  <p:slideViewPr>
    <p:cSldViewPr snapToGrid="0" showGuides="1">
      <p:cViewPr varScale="1">
        <p:scale>
          <a:sx n="78" d="100"/>
          <a:sy n="78" d="100"/>
        </p:scale>
        <p:origin x="1812" y="90"/>
      </p:cViewPr>
      <p:guideLst>
        <p:guide orient="horz" pos="2160"/>
        <p:guide pos="3840"/>
      </p:guideLst>
    </p:cSldViewPr>
  </p:slideViewPr>
  <p:notesTextViewPr>
    <p:cViewPr>
      <p:scale>
        <a:sx n="1" d="1"/>
        <a:sy n="1" d="1"/>
      </p:scale>
      <p:origin x="0" y="0"/>
    </p:cViewPr>
  </p:notesTextViewPr>
  <p:notesViewPr>
    <p:cSldViewPr snapToGrid="0" showGuides="1">
      <p:cViewPr varScale="1">
        <p:scale>
          <a:sx n="90" d="100"/>
          <a:sy n="90" d="100"/>
        </p:scale>
        <p:origin x="3774"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rtl="0">
              <a:defRPr sz="1200"/>
            </a:lvl1pPr>
          </a:lstStyle>
          <a:p>
            <a:pPr rtl="0"/>
            <a:endParaRPr lang="fr-FR" dirty="0"/>
          </a:p>
        </p:txBody>
      </p:sp>
      <p:sp>
        <p:nvSpPr>
          <p:cNvPr id="3" name="Espace réservé de la date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l" rtl="0">
              <a:defRPr sz="1200"/>
            </a:lvl1pPr>
          </a:lstStyle>
          <a:p>
            <a:pPr algn="r" rtl="0"/>
            <a:fld id="{43DEC388-69C3-41CE-836D-8CADE66F758F}" type="datetime1">
              <a:rPr lang="fr-FR" smtClean="0"/>
              <a:pPr algn="r" rtl="0"/>
              <a:t>16/01/2020</a:t>
            </a:fld>
            <a:endParaRPr lang="fr-FR" dirty="0"/>
          </a:p>
        </p:txBody>
      </p:sp>
      <p:sp>
        <p:nvSpPr>
          <p:cNvPr id="4" name="Espace réservé du pied de page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rtl="0">
              <a:defRPr sz="1200"/>
            </a:lvl1pPr>
          </a:lstStyle>
          <a:p>
            <a:pPr rtl="0"/>
            <a:endParaRPr lang="fr-FR" dirty="0"/>
          </a:p>
        </p:txBody>
      </p:sp>
      <p:sp>
        <p:nvSpPr>
          <p:cNvPr id="5" name="Espace réservé du numéro de diapositive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l" rtl="0">
              <a:defRPr sz="1200"/>
            </a:lvl1pPr>
          </a:lstStyle>
          <a:p>
            <a:pPr algn="r"/>
            <a:fld id="{E31375A4-56A4-47D6-9801-1991572033F7}" type="slidenum">
              <a:rPr lang="fr-FR"/>
              <a:pPr algn="r"/>
              <a:t>‹N°›</a:t>
            </a:fld>
            <a:endParaRPr lang="fr-FR" dirty="0"/>
          </a:p>
        </p:txBody>
      </p:sp>
    </p:spTree>
    <p:extLst>
      <p:ext uri="{BB962C8B-B14F-4D97-AF65-F5344CB8AC3E}">
        <p14:creationId xmlns:p14="http://schemas.microsoft.com/office/powerpoint/2010/main" val="246901652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rtl="0">
              <a:defRPr sz="1200"/>
            </a:lvl1pPr>
          </a:lstStyle>
          <a:p>
            <a:pPr rtl="0"/>
            <a:endParaRPr lang="fr-FR" noProof="0" dirty="0"/>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rtl="0">
              <a:defRPr sz="1200"/>
            </a:lvl1pPr>
          </a:lstStyle>
          <a:p>
            <a:fld id="{3CF334A0-7817-44BF-BE74-0C1D60A40209}" type="datetime1">
              <a:rPr lang="fr-FR" smtClean="0"/>
              <a:pPr/>
              <a:t>16/01/2020</a:t>
            </a:fld>
            <a:endParaRPr lang="fr-FR" dirty="0"/>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rtl="0"/>
            <a:endParaRPr lang="fr-FR" noProof="0" dirty="0"/>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rtl="0"/>
            <a:r>
              <a:rPr lang="fr-FR" noProof="0" dirty="0"/>
              <a:t>Modifiez les styles du texte du masque</a:t>
            </a:r>
          </a:p>
          <a:p>
            <a:pPr lvl="1" rtl="0"/>
            <a:r>
              <a:rPr lang="fr-FR" noProof="0" dirty="0"/>
              <a:t>Deuxième niveau</a:t>
            </a:r>
          </a:p>
          <a:p>
            <a:pPr lvl="2" rtl="0"/>
            <a:r>
              <a:rPr lang="fr-FR" noProof="0" dirty="0"/>
              <a:t>Troisième niveau</a:t>
            </a:r>
          </a:p>
          <a:p>
            <a:pPr lvl="3" rtl="0"/>
            <a:r>
              <a:rPr lang="fr-FR" noProof="0" dirty="0"/>
              <a:t>Quatrième niveau</a:t>
            </a:r>
          </a:p>
          <a:p>
            <a:pPr lvl="4" rtl="0"/>
            <a:r>
              <a:rPr lang="fr-FR" noProof="0" dirty="0"/>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rtl="0">
              <a:defRPr sz="1200"/>
            </a:lvl1pPr>
          </a:lstStyle>
          <a:p>
            <a:pPr rtl="0"/>
            <a:endParaRPr lang="fr-FR" noProof="0" dirty="0"/>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rtl="0">
              <a:defRPr sz="1200"/>
            </a:lvl1pPr>
          </a:lstStyle>
          <a:p>
            <a:fld id="{E31375A4-56A4-47D6-9801-1991572033F7}" type="slidenum">
              <a:rPr lang="fr-FR" smtClean="0"/>
              <a:pPr/>
              <a:t>‹N°›</a:t>
            </a:fld>
            <a:endParaRPr lang="fr-FR" dirty="0"/>
          </a:p>
        </p:txBody>
      </p:sp>
    </p:spTree>
    <p:extLst>
      <p:ext uri="{BB962C8B-B14F-4D97-AF65-F5344CB8AC3E}">
        <p14:creationId xmlns:p14="http://schemas.microsoft.com/office/powerpoint/2010/main" val="33508422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quandjepasselebac.education.fr/controle-continu-epreuves-finales-les-epreuves-du-bac-2021/" TargetMode="External"/><Relationship Id="rId2" Type="http://schemas.openxmlformats.org/officeDocument/2006/relationships/slide" Target="../slides/slide4.xml"/><Relationship Id="rId1" Type="http://schemas.openxmlformats.org/officeDocument/2006/relationships/notesMaster" Target="../notesMasters/notesMaster1.xml"/><Relationship Id="rId4" Type="http://schemas.openxmlformats.org/officeDocument/2006/relationships/hyperlink" Target="https://cache.media.eduscol.education.fr/file/Bac2021/41/6/Questions-reponses_bac_2021_1164416.pdf" TargetMode="Externa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E31375A4-56A4-47D6-9801-1991572033F7}" type="slidenum">
              <a:rPr lang="fr-FR" smtClean="0"/>
              <a:pPr/>
              <a:t>1</a:t>
            </a:fld>
            <a:endParaRPr lang="fr-FR" dirty="0"/>
          </a:p>
        </p:txBody>
      </p:sp>
    </p:spTree>
    <p:extLst>
      <p:ext uri="{BB962C8B-B14F-4D97-AF65-F5344CB8AC3E}">
        <p14:creationId xmlns:p14="http://schemas.microsoft.com/office/powerpoint/2010/main" val="21850929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892175" indent="-892175">
              <a:lnSpc>
                <a:spcPct val="100000"/>
              </a:lnSpc>
              <a:spcBef>
                <a:spcPts val="0"/>
              </a:spcBef>
              <a:buNone/>
              <a:defRPr/>
            </a:pPr>
            <a:endParaRPr lang="fr-FR" sz="1200" dirty="0"/>
          </a:p>
        </p:txBody>
      </p:sp>
      <p:sp>
        <p:nvSpPr>
          <p:cNvPr id="4" name="Espace réservé du numéro de diapositive 3"/>
          <p:cNvSpPr>
            <a:spLocks noGrp="1"/>
          </p:cNvSpPr>
          <p:nvPr>
            <p:ph type="sldNum" sz="quarter" idx="10"/>
          </p:nvPr>
        </p:nvSpPr>
        <p:spPr/>
        <p:txBody>
          <a:bodyPr/>
          <a:lstStyle/>
          <a:p>
            <a:fld id="{E31375A4-56A4-47D6-9801-1991572033F7}" type="slidenum">
              <a:rPr lang="fr-FR" smtClean="0"/>
              <a:pPr/>
              <a:t>10</a:t>
            </a:fld>
            <a:endParaRPr lang="fr-FR" dirty="0"/>
          </a:p>
        </p:txBody>
      </p:sp>
    </p:spTree>
    <p:extLst>
      <p:ext uri="{BB962C8B-B14F-4D97-AF65-F5344CB8AC3E}">
        <p14:creationId xmlns:p14="http://schemas.microsoft.com/office/powerpoint/2010/main" val="285894272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892175" indent="-892175">
              <a:lnSpc>
                <a:spcPct val="100000"/>
              </a:lnSpc>
              <a:spcBef>
                <a:spcPts val="0"/>
              </a:spcBef>
              <a:buNone/>
              <a:defRPr/>
            </a:pPr>
            <a:r>
              <a:rPr lang="fr-FR" sz="1200" dirty="0" smtClean="0"/>
              <a:t>Proximité avec l’actuelle EC.</a:t>
            </a:r>
          </a:p>
          <a:p>
            <a:pPr marL="892175" indent="-892175">
              <a:lnSpc>
                <a:spcPct val="100000"/>
              </a:lnSpc>
              <a:spcBef>
                <a:spcPts val="0"/>
              </a:spcBef>
              <a:buNone/>
              <a:defRPr/>
            </a:pPr>
            <a:r>
              <a:rPr lang="fr-FR" sz="1200" dirty="0" smtClean="0"/>
              <a:t>E3C.2</a:t>
            </a:r>
            <a:r>
              <a:rPr lang="fr-FR" sz="1200" baseline="0" dirty="0" smtClean="0"/>
              <a:t> très proche de l’actuelle EC3.</a:t>
            </a:r>
          </a:p>
          <a:p>
            <a:pPr marL="892175" indent="-892175">
              <a:lnSpc>
                <a:spcPct val="100000"/>
              </a:lnSpc>
              <a:spcBef>
                <a:spcPts val="0"/>
              </a:spcBef>
              <a:buNone/>
              <a:defRPr/>
            </a:pPr>
            <a:r>
              <a:rPr lang="fr-FR" sz="1200" baseline="0" dirty="0" smtClean="0"/>
              <a:t>Davantage </a:t>
            </a:r>
            <a:r>
              <a:rPr lang="fr-FR" sz="1200" baseline="0" smtClean="0"/>
              <a:t>de changement pour l’E3C.1</a:t>
            </a:r>
            <a:endParaRPr lang="fr-FR" sz="1200" dirty="0"/>
          </a:p>
        </p:txBody>
      </p:sp>
      <p:sp>
        <p:nvSpPr>
          <p:cNvPr id="4" name="Espace réservé du numéro de diapositive 3"/>
          <p:cNvSpPr>
            <a:spLocks noGrp="1"/>
          </p:cNvSpPr>
          <p:nvPr>
            <p:ph type="sldNum" sz="quarter" idx="10"/>
          </p:nvPr>
        </p:nvSpPr>
        <p:spPr/>
        <p:txBody>
          <a:bodyPr/>
          <a:lstStyle/>
          <a:p>
            <a:fld id="{E31375A4-56A4-47D6-9801-1991572033F7}" type="slidenum">
              <a:rPr lang="fr-FR" smtClean="0"/>
              <a:pPr/>
              <a:t>11</a:t>
            </a:fld>
            <a:endParaRPr lang="fr-FR" dirty="0"/>
          </a:p>
        </p:txBody>
      </p:sp>
    </p:spTree>
    <p:extLst>
      <p:ext uri="{BB962C8B-B14F-4D97-AF65-F5344CB8AC3E}">
        <p14:creationId xmlns:p14="http://schemas.microsoft.com/office/powerpoint/2010/main" val="154037380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892175" indent="-892175">
              <a:lnSpc>
                <a:spcPct val="100000"/>
              </a:lnSpc>
              <a:spcBef>
                <a:spcPts val="0"/>
              </a:spcBef>
              <a:buNone/>
              <a:defRPr/>
            </a:pPr>
            <a:r>
              <a:rPr lang="fr-FR" sz="1200" kern="1200" dirty="0" smtClean="0">
                <a:solidFill>
                  <a:schemeClr val="tx1"/>
                </a:solidFill>
                <a:effectLst/>
                <a:latin typeface="+mn-lt"/>
                <a:ea typeface="+mn-ea"/>
                <a:cs typeface="+mn-cs"/>
              </a:rPr>
              <a:t>Documents classiques, mais en relation avec de nouveaux OA.</a:t>
            </a:r>
          </a:p>
          <a:p>
            <a:pPr marL="892175" indent="-892175">
              <a:lnSpc>
                <a:spcPct val="100000"/>
              </a:lnSpc>
              <a:spcBef>
                <a:spcPts val="0"/>
              </a:spcBef>
              <a:buNone/>
              <a:defRPr/>
            </a:pPr>
            <a:endParaRPr lang="fr-FR" sz="1200" kern="1200" dirty="0" smtClean="0">
              <a:solidFill>
                <a:schemeClr val="tx1"/>
              </a:solidFill>
              <a:effectLst/>
              <a:latin typeface="+mn-lt"/>
              <a:ea typeface="+mn-ea"/>
              <a:cs typeface="+mn-cs"/>
            </a:endParaRPr>
          </a:p>
        </p:txBody>
      </p:sp>
      <p:sp>
        <p:nvSpPr>
          <p:cNvPr id="4" name="Espace réservé du numéro de diapositive 3"/>
          <p:cNvSpPr>
            <a:spLocks noGrp="1"/>
          </p:cNvSpPr>
          <p:nvPr>
            <p:ph type="sldNum" sz="quarter" idx="10"/>
          </p:nvPr>
        </p:nvSpPr>
        <p:spPr/>
        <p:txBody>
          <a:bodyPr/>
          <a:lstStyle/>
          <a:p>
            <a:fld id="{E31375A4-56A4-47D6-9801-1991572033F7}" type="slidenum">
              <a:rPr lang="fr-FR" smtClean="0"/>
              <a:pPr/>
              <a:t>12</a:t>
            </a:fld>
            <a:endParaRPr lang="fr-FR" dirty="0"/>
          </a:p>
        </p:txBody>
      </p:sp>
    </p:spTree>
    <p:extLst>
      <p:ext uri="{BB962C8B-B14F-4D97-AF65-F5344CB8AC3E}">
        <p14:creationId xmlns:p14="http://schemas.microsoft.com/office/powerpoint/2010/main" val="166127279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892175" indent="-892175">
              <a:lnSpc>
                <a:spcPct val="100000"/>
              </a:lnSpc>
              <a:spcBef>
                <a:spcPts val="0"/>
              </a:spcBef>
              <a:buNone/>
              <a:defRPr/>
            </a:pPr>
            <a:r>
              <a:rPr lang="fr-FR" sz="1200" kern="1200" dirty="0" smtClean="0">
                <a:solidFill>
                  <a:schemeClr val="tx1"/>
                </a:solidFill>
                <a:effectLst/>
                <a:latin typeface="+mn-lt"/>
                <a:ea typeface="+mn-ea"/>
                <a:cs typeface="+mn-cs"/>
              </a:rPr>
              <a:t>La </a:t>
            </a:r>
            <a:r>
              <a:rPr lang="fr-FR" sz="1200" kern="1200" dirty="0" smtClean="0">
                <a:solidFill>
                  <a:schemeClr val="tx1"/>
                </a:solidFill>
                <a:effectLst/>
                <a:latin typeface="+mn-lt"/>
                <a:ea typeface="+mn-ea"/>
                <a:cs typeface="+mn-cs"/>
              </a:rPr>
              <a:t>Q1 permet de vérifier la maitrise des connaissances en lien avec l'objectif d'apprentissage sur lequel porte le document.</a:t>
            </a:r>
          </a:p>
          <a:p>
            <a:pPr marL="892175" indent="-892175">
              <a:lnSpc>
                <a:spcPct val="100000"/>
              </a:lnSpc>
              <a:spcBef>
                <a:spcPts val="0"/>
              </a:spcBef>
              <a:buNone/>
              <a:defRPr/>
            </a:pPr>
            <a:endParaRPr lang="fr-FR" sz="1200" kern="1200" dirty="0" smtClean="0">
              <a:solidFill>
                <a:schemeClr val="tx1"/>
              </a:solidFill>
              <a:effectLst/>
              <a:latin typeface="+mn-lt"/>
              <a:ea typeface="+mn-ea"/>
              <a:cs typeface="+mn-cs"/>
            </a:endParaRPr>
          </a:p>
          <a:p>
            <a:pPr marL="342900" indent="-342900">
              <a:buFont typeface="+mj-lt"/>
              <a:buAutoNum type="arabicPeriod"/>
            </a:pPr>
            <a:r>
              <a:rPr lang="fr-FR" dirty="0" smtClean="0"/>
              <a:t>OA</a:t>
            </a:r>
            <a:r>
              <a:rPr lang="fr-FR" baseline="0" dirty="0" smtClean="0"/>
              <a:t> : « comprendre que la volatilité électorale revêt des formes variées (intermittence du vote, changement de préférences électorales) »</a:t>
            </a:r>
          </a:p>
          <a:p>
            <a:pPr marL="342900" indent="-342900">
              <a:buFont typeface="+mj-lt"/>
              <a:buAutoNum type="arabicPeriod"/>
            </a:pPr>
            <a:r>
              <a:rPr lang="fr-FR" baseline="0" dirty="0" smtClean="0"/>
              <a:t>OA concernant l’utilisation des données quantitatives et des représentations graphiques – lecture et interprétation : « valeur nominale, valeur réelle (notamment, taux d’intérêt nominal et taux d’intérêt réel ) » </a:t>
            </a:r>
          </a:p>
          <a:p>
            <a:pPr marL="342900" indent="-342900">
              <a:buFont typeface="+mj-lt"/>
              <a:buAutoNum type="arabicPeriod"/>
            </a:pPr>
            <a:r>
              <a:rPr lang="fr-FR" dirty="0" smtClean="0"/>
              <a:t>OA : « savoir que le marché est une institution » </a:t>
            </a:r>
          </a:p>
          <a:p>
            <a:pPr marL="342900" indent="-342900">
              <a:buFont typeface="+mj-lt"/>
              <a:buAutoNum type="arabicPeriod"/>
            </a:pPr>
            <a:r>
              <a:rPr lang="fr-FR" dirty="0" smtClean="0"/>
              <a:t>OA :</a:t>
            </a:r>
            <a:r>
              <a:rPr lang="fr-FR" baseline="0" dirty="0" smtClean="0"/>
              <a:t> «  comprendre et illustrer la distinction entre déviance et délinquance » </a:t>
            </a:r>
            <a:endParaRPr lang="fr-FR" dirty="0" smtClean="0"/>
          </a:p>
        </p:txBody>
      </p:sp>
      <p:sp>
        <p:nvSpPr>
          <p:cNvPr id="4" name="Espace réservé du numéro de diapositive 3"/>
          <p:cNvSpPr>
            <a:spLocks noGrp="1"/>
          </p:cNvSpPr>
          <p:nvPr>
            <p:ph type="sldNum" sz="quarter" idx="10"/>
          </p:nvPr>
        </p:nvSpPr>
        <p:spPr/>
        <p:txBody>
          <a:bodyPr/>
          <a:lstStyle/>
          <a:p>
            <a:fld id="{E31375A4-56A4-47D6-9801-1991572033F7}" type="slidenum">
              <a:rPr lang="fr-FR" smtClean="0"/>
              <a:pPr/>
              <a:t>13</a:t>
            </a:fld>
            <a:endParaRPr lang="fr-FR" dirty="0"/>
          </a:p>
        </p:txBody>
      </p:sp>
    </p:spTree>
    <p:extLst>
      <p:ext uri="{BB962C8B-B14F-4D97-AF65-F5344CB8AC3E}">
        <p14:creationId xmlns:p14="http://schemas.microsoft.com/office/powerpoint/2010/main" val="166127279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892175" indent="-892175">
              <a:lnSpc>
                <a:spcPct val="100000"/>
              </a:lnSpc>
              <a:spcBef>
                <a:spcPts val="0"/>
              </a:spcBef>
              <a:buNone/>
              <a:defRPr/>
            </a:pPr>
            <a:r>
              <a:rPr lang="fr-FR" sz="1200" kern="1200" dirty="0" smtClean="0">
                <a:solidFill>
                  <a:schemeClr val="tx1"/>
                </a:solidFill>
                <a:effectLst/>
                <a:latin typeface="+mn-lt"/>
                <a:ea typeface="+mn-ea"/>
                <a:cs typeface="+mn-cs"/>
              </a:rPr>
              <a:t>La Q2 et la Q3 engagent les élèves dans une démarche méthodologique de collecte et d'exploitation des données quantitatives.</a:t>
            </a:r>
          </a:p>
          <a:p>
            <a:pPr marL="892175" indent="-892175">
              <a:lnSpc>
                <a:spcPct val="100000"/>
              </a:lnSpc>
              <a:spcBef>
                <a:spcPts val="0"/>
              </a:spcBef>
              <a:buNone/>
              <a:defRPr/>
            </a:pPr>
            <a:r>
              <a:rPr lang="fr-FR" sz="1200" kern="1200" dirty="0" smtClean="0">
                <a:solidFill>
                  <a:schemeClr val="tx1"/>
                </a:solidFill>
                <a:effectLst/>
                <a:latin typeface="+mn-lt"/>
                <a:ea typeface="+mn-ea"/>
                <a:cs typeface="+mn-cs"/>
              </a:rPr>
              <a:t>Mobilisation de savoir-faire quantitatifs pour traiter de l’information. Repérage des données permettant de répondre à la question posée + </a:t>
            </a:r>
          </a:p>
          <a:p>
            <a:pPr marL="892175" indent="-892175">
              <a:lnSpc>
                <a:spcPct val="100000"/>
              </a:lnSpc>
              <a:spcBef>
                <a:spcPts val="0"/>
              </a:spcBef>
              <a:buNone/>
              <a:defRPr/>
            </a:pPr>
            <a:r>
              <a:rPr lang="fr-FR" sz="1200" kern="1200" dirty="0" smtClean="0">
                <a:solidFill>
                  <a:schemeClr val="tx1"/>
                </a:solidFill>
                <a:effectLst/>
                <a:latin typeface="+mn-lt"/>
                <a:ea typeface="+mn-ea"/>
                <a:cs typeface="+mn-cs"/>
              </a:rPr>
              <a:t>mobilisation de connaissances (selon la question). NB : les Q2 et Q3 sont souvent articulées. </a:t>
            </a:r>
            <a:endParaRPr lang="fr-FR" sz="1200" dirty="0"/>
          </a:p>
        </p:txBody>
      </p:sp>
      <p:sp>
        <p:nvSpPr>
          <p:cNvPr id="4" name="Espace réservé du numéro de diapositive 3"/>
          <p:cNvSpPr>
            <a:spLocks noGrp="1"/>
          </p:cNvSpPr>
          <p:nvPr>
            <p:ph type="sldNum" sz="quarter" idx="10"/>
          </p:nvPr>
        </p:nvSpPr>
        <p:spPr/>
        <p:txBody>
          <a:bodyPr/>
          <a:lstStyle/>
          <a:p>
            <a:fld id="{E31375A4-56A4-47D6-9801-1991572033F7}" type="slidenum">
              <a:rPr lang="fr-FR" smtClean="0"/>
              <a:pPr/>
              <a:t>14</a:t>
            </a:fld>
            <a:endParaRPr lang="fr-FR" dirty="0"/>
          </a:p>
        </p:txBody>
      </p:sp>
    </p:spTree>
    <p:extLst>
      <p:ext uri="{BB962C8B-B14F-4D97-AF65-F5344CB8AC3E}">
        <p14:creationId xmlns:p14="http://schemas.microsoft.com/office/powerpoint/2010/main" val="166127279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892175" indent="-892175">
              <a:lnSpc>
                <a:spcPct val="100000"/>
              </a:lnSpc>
              <a:spcBef>
                <a:spcPts val="0"/>
              </a:spcBef>
              <a:buNone/>
              <a:defRPr/>
            </a:pPr>
            <a:endParaRPr lang="fr-FR" sz="1200" dirty="0"/>
          </a:p>
        </p:txBody>
      </p:sp>
      <p:sp>
        <p:nvSpPr>
          <p:cNvPr id="4" name="Espace réservé du numéro de diapositive 3"/>
          <p:cNvSpPr>
            <a:spLocks noGrp="1"/>
          </p:cNvSpPr>
          <p:nvPr>
            <p:ph type="sldNum" sz="quarter" idx="10"/>
          </p:nvPr>
        </p:nvSpPr>
        <p:spPr/>
        <p:txBody>
          <a:bodyPr/>
          <a:lstStyle/>
          <a:p>
            <a:fld id="{E31375A4-56A4-47D6-9801-1991572033F7}" type="slidenum">
              <a:rPr lang="fr-FR" smtClean="0"/>
              <a:pPr/>
              <a:t>15</a:t>
            </a:fld>
            <a:endParaRPr lang="fr-FR" dirty="0"/>
          </a:p>
        </p:txBody>
      </p:sp>
    </p:spTree>
    <p:extLst>
      <p:ext uri="{BB962C8B-B14F-4D97-AF65-F5344CB8AC3E}">
        <p14:creationId xmlns:p14="http://schemas.microsoft.com/office/powerpoint/2010/main" val="154037380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892175" indent="-892175">
              <a:lnSpc>
                <a:spcPct val="100000"/>
              </a:lnSpc>
              <a:spcBef>
                <a:spcPts val="0"/>
              </a:spcBef>
              <a:buNone/>
              <a:defRPr/>
            </a:pPr>
            <a:r>
              <a:rPr lang="fr-FR" sz="1200" kern="1200" dirty="0" smtClean="0">
                <a:solidFill>
                  <a:schemeClr val="tx1"/>
                </a:solidFill>
                <a:effectLst/>
                <a:latin typeface="+mn-lt"/>
                <a:ea typeface="+mn-ea"/>
                <a:cs typeface="+mn-cs"/>
              </a:rPr>
              <a:t>P. 2 et </a:t>
            </a:r>
            <a:r>
              <a:rPr lang="fr-FR" sz="1200" kern="1200" dirty="0" smtClean="0">
                <a:solidFill>
                  <a:schemeClr val="tx1"/>
                </a:solidFill>
                <a:effectLst/>
                <a:latin typeface="+mn-lt"/>
                <a:ea typeface="+mn-ea"/>
                <a:cs typeface="+mn-cs"/>
              </a:rPr>
              <a:t>3 </a:t>
            </a:r>
            <a:endParaRPr lang="fr-FR" sz="1200" kern="1200" dirty="0" smtClean="0">
              <a:solidFill>
                <a:schemeClr val="tx1"/>
              </a:solidFill>
              <a:effectLst/>
              <a:latin typeface="+mn-lt"/>
              <a:ea typeface="+mn-ea"/>
              <a:cs typeface="+mn-cs"/>
            </a:endParaRPr>
          </a:p>
          <a:p>
            <a:pPr marL="892175" indent="-892175">
              <a:lnSpc>
                <a:spcPct val="100000"/>
              </a:lnSpc>
              <a:spcBef>
                <a:spcPts val="0"/>
              </a:spcBef>
              <a:buNone/>
              <a:defRPr/>
            </a:pPr>
            <a:r>
              <a:rPr lang="fr-FR" sz="1200" kern="1200" dirty="0" smtClean="0">
                <a:solidFill>
                  <a:schemeClr val="tx1"/>
                </a:solidFill>
                <a:effectLst/>
                <a:latin typeface="+mn-lt"/>
                <a:ea typeface="+mn-ea"/>
                <a:cs typeface="+mn-cs"/>
              </a:rPr>
              <a:t>4 capacités identiques à EC1</a:t>
            </a:r>
            <a:r>
              <a:rPr lang="fr-FR" sz="1200" kern="1200" baseline="0" dirty="0" smtClean="0">
                <a:solidFill>
                  <a:schemeClr val="tx1"/>
                </a:solidFill>
                <a:effectLst/>
                <a:latin typeface="+mn-lt"/>
                <a:ea typeface="+mn-ea"/>
                <a:cs typeface="+mn-cs"/>
              </a:rPr>
              <a:t> et EC2, que l’on attend dans les 3 questions, hormis 3</a:t>
            </a:r>
            <a:r>
              <a:rPr lang="fr-FR" sz="1200" kern="1200" baseline="30000" dirty="0" smtClean="0">
                <a:solidFill>
                  <a:schemeClr val="tx1"/>
                </a:solidFill>
                <a:effectLst/>
                <a:latin typeface="+mn-lt"/>
                <a:ea typeface="+mn-ea"/>
                <a:cs typeface="+mn-cs"/>
              </a:rPr>
              <a:t>ème</a:t>
            </a:r>
            <a:r>
              <a:rPr lang="fr-FR" sz="1200" kern="1200" baseline="0" dirty="0" smtClean="0">
                <a:solidFill>
                  <a:schemeClr val="tx1"/>
                </a:solidFill>
                <a:effectLst/>
                <a:latin typeface="+mn-lt"/>
                <a:ea typeface="+mn-ea"/>
                <a:cs typeface="+mn-cs"/>
              </a:rPr>
              <a:t> capacité (Q2 et Q3 seulement).</a:t>
            </a:r>
          </a:p>
          <a:p>
            <a:pPr marL="892175" indent="-892175">
              <a:lnSpc>
                <a:spcPct val="100000"/>
              </a:lnSpc>
              <a:spcBef>
                <a:spcPts val="0"/>
              </a:spcBef>
              <a:buNone/>
              <a:defRPr/>
            </a:pPr>
            <a:endParaRPr lang="fr-FR" sz="1200" kern="1200" baseline="0" dirty="0" smtClean="0">
              <a:solidFill>
                <a:schemeClr val="tx1"/>
              </a:solidFill>
              <a:effectLst/>
              <a:latin typeface="+mn-lt"/>
              <a:ea typeface="+mn-ea"/>
              <a:cs typeface="+mn-cs"/>
            </a:endParaRPr>
          </a:p>
          <a:p>
            <a:pPr marL="892175" indent="-892175">
              <a:lnSpc>
                <a:spcPct val="100000"/>
              </a:lnSpc>
              <a:spcBef>
                <a:spcPts val="0"/>
              </a:spcBef>
              <a:buNone/>
              <a:defRPr/>
            </a:pPr>
            <a:r>
              <a:rPr lang="fr-FR" sz="1200" kern="1200" baseline="0" dirty="0" smtClean="0">
                <a:solidFill>
                  <a:schemeClr val="tx1"/>
                </a:solidFill>
                <a:effectLst/>
                <a:latin typeface="+mn-lt"/>
                <a:ea typeface="+mn-ea"/>
                <a:cs typeface="+mn-cs"/>
              </a:rPr>
              <a:t>Pointer les nouveautés :</a:t>
            </a:r>
          </a:p>
          <a:p>
            <a:pPr marL="892175" indent="-892175">
              <a:lnSpc>
                <a:spcPct val="100000"/>
              </a:lnSpc>
              <a:spcBef>
                <a:spcPts val="0"/>
              </a:spcBef>
              <a:buNone/>
              <a:defRPr/>
            </a:pPr>
            <a:r>
              <a:rPr lang="fr-FR" sz="1200" kern="1200" baseline="0" dirty="0" smtClean="0">
                <a:solidFill>
                  <a:schemeClr val="tx1"/>
                </a:solidFill>
                <a:effectLst/>
                <a:latin typeface="+mn-lt"/>
                <a:ea typeface="+mn-ea"/>
                <a:cs typeface="+mn-cs"/>
              </a:rPr>
              <a:t>C1 : </a:t>
            </a:r>
            <a:r>
              <a:rPr lang="fr-FR" sz="1200" kern="1200" dirty="0" smtClean="0">
                <a:solidFill>
                  <a:schemeClr val="tx1"/>
                </a:solidFill>
                <a:effectLst/>
                <a:latin typeface="+mn-lt"/>
                <a:ea typeface="+mn-ea"/>
                <a:cs typeface="+mn-cs"/>
              </a:rPr>
              <a:t>Chaque question est en lien avec un questionnement et un objectif d’apprentissage.</a:t>
            </a:r>
          </a:p>
          <a:p>
            <a:r>
              <a:rPr lang="fr-FR" sz="1200" kern="1200" baseline="0" dirty="0" smtClean="0">
                <a:solidFill>
                  <a:schemeClr val="tx1"/>
                </a:solidFill>
                <a:effectLst/>
                <a:latin typeface="+mn-lt"/>
                <a:ea typeface="+mn-ea"/>
                <a:cs typeface="+mn-cs"/>
              </a:rPr>
              <a:t>C3 : </a:t>
            </a:r>
            <a:r>
              <a:rPr lang="fr-FR" sz="1200" kern="1200" dirty="0" smtClean="0">
                <a:solidFill>
                  <a:schemeClr val="tx1"/>
                </a:solidFill>
                <a:effectLst/>
                <a:latin typeface="+mn-lt"/>
                <a:ea typeface="+mn-ea"/>
                <a:cs typeface="+mn-cs"/>
              </a:rPr>
              <a:t>Avoir recours à une résolution graphique (sans formalisation mathématique).</a:t>
            </a:r>
          </a:p>
          <a:p>
            <a:r>
              <a:rPr lang="fr-FR" sz="1200" kern="1200" baseline="0" dirty="0" smtClean="0">
                <a:solidFill>
                  <a:schemeClr val="tx1"/>
                </a:solidFill>
                <a:effectLst/>
                <a:latin typeface="+mn-lt"/>
                <a:ea typeface="+mn-ea"/>
                <a:cs typeface="+mn-cs"/>
              </a:rPr>
              <a:t>       </a:t>
            </a:r>
            <a:r>
              <a:rPr lang="fr-FR" sz="1200" kern="1200" dirty="0" smtClean="0">
                <a:solidFill>
                  <a:schemeClr val="tx1"/>
                </a:solidFill>
                <a:effectLst/>
                <a:latin typeface="+mn-lt"/>
                <a:ea typeface="+mn-ea"/>
                <a:cs typeface="+mn-cs"/>
              </a:rPr>
              <a:t>Réaliser une représentation graphique.</a:t>
            </a:r>
            <a:endParaRPr lang="fr-FR" sz="1200" kern="1200" baseline="0" dirty="0" smtClean="0">
              <a:solidFill>
                <a:schemeClr val="tx1"/>
              </a:solidFill>
              <a:effectLst/>
              <a:latin typeface="+mn-lt"/>
              <a:ea typeface="+mn-ea"/>
              <a:cs typeface="+mn-cs"/>
            </a:endParaRPr>
          </a:p>
          <a:p>
            <a:pPr marL="892175" indent="-892175">
              <a:lnSpc>
                <a:spcPct val="100000"/>
              </a:lnSpc>
              <a:spcBef>
                <a:spcPts val="0"/>
              </a:spcBef>
              <a:buNone/>
              <a:defRPr/>
            </a:pPr>
            <a:endParaRPr lang="fr-FR" sz="1200" kern="1200" dirty="0" smtClean="0">
              <a:solidFill>
                <a:schemeClr val="tx1"/>
              </a:solidFill>
              <a:effectLst/>
              <a:latin typeface="+mn-lt"/>
              <a:ea typeface="+mn-ea"/>
              <a:cs typeface="+mn-cs"/>
            </a:endParaRPr>
          </a:p>
        </p:txBody>
      </p:sp>
      <p:sp>
        <p:nvSpPr>
          <p:cNvPr id="4" name="Espace réservé du numéro de diapositive 3"/>
          <p:cNvSpPr>
            <a:spLocks noGrp="1"/>
          </p:cNvSpPr>
          <p:nvPr>
            <p:ph type="sldNum" sz="quarter" idx="10"/>
          </p:nvPr>
        </p:nvSpPr>
        <p:spPr/>
        <p:txBody>
          <a:bodyPr/>
          <a:lstStyle/>
          <a:p>
            <a:fld id="{E31375A4-56A4-47D6-9801-1991572033F7}" type="slidenum">
              <a:rPr lang="fr-FR" smtClean="0"/>
              <a:pPr/>
              <a:t>16</a:t>
            </a:fld>
            <a:endParaRPr lang="fr-FR" dirty="0"/>
          </a:p>
        </p:txBody>
      </p:sp>
    </p:spTree>
    <p:extLst>
      <p:ext uri="{BB962C8B-B14F-4D97-AF65-F5344CB8AC3E}">
        <p14:creationId xmlns:p14="http://schemas.microsoft.com/office/powerpoint/2010/main" val="166127279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892175" indent="-892175">
              <a:lnSpc>
                <a:spcPct val="100000"/>
              </a:lnSpc>
              <a:spcBef>
                <a:spcPts val="0"/>
              </a:spcBef>
              <a:buNone/>
              <a:defRPr/>
            </a:pPr>
            <a:r>
              <a:rPr lang="fr-FR" sz="1200" kern="1200" dirty="0" smtClean="0">
                <a:solidFill>
                  <a:schemeClr val="tx1"/>
                </a:solidFill>
                <a:effectLst/>
                <a:latin typeface="+mn-lt"/>
                <a:ea typeface="+mn-ea"/>
                <a:cs typeface="+mn-cs"/>
              </a:rPr>
              <a:t>P.</a:t>
            </a:r>
            <a:r>
              <a:rPr lang="fr-FR" sz="1200" kern="1200" baseline="0" dirty="0" smtClean="0">
                <a:solidFill>
                  <a:schemeClr val="tx1"/>
                </a:solidFill>
                <a:effectLst/>
                <a:latin typeface="+mn-lt"/>
                <a:ea typeface="+mn-ea"/>
                <a:cs typeface="+mn-cs"/>
              </a:rPr>
              <a:t> 4.</a:t>
            </a:r>
          </a:p>
          <a:p>
            <a:pPr marL="892175" indent="-892175">
              <a:lnSpc>
                <a:spcPct val="100000"/>
              </a:lnSpc>
              <a:spcBef>
                <a:spcPts val="0"/>
              </a:spcBef>
              <a:buNone/>
              <a:defRPr/>
            </a:pPr>
            <a:r>
              <a:rPr lang="fr-FR" sz="1200" kern="1200" baseline="0" dirty="0" smtClean="0">
                <a:solidFill>
                  <a:schemeClr val="tx1"/>
                </a:solidFill>
                <a:effectLst/>
                <a:latin typeface="+mn-lt"/>
                <a:ea typeface="+mn-ea"/>
                <a:cs typeface="+mn-cs"/>
              </a:rPr>
              <a:t>Reprise des grilles de l’EC.</a:t>
            </a:r>
          </a:p>
          <a:p>
            <a:pPr marL="892175" indent="-892175">
              <a:lnSpc>
                <a:spcPct val="100000"/>
              </a:lnSpc>
              <a:spcBef>
                <a:spcPts val="0"/>
              </a:spcBef>
              <a:buNone/>
              <a:defRPr/>
            </a:pPr>
            <a:endParaRPr lang="fr-FR" sz="1200" kern="1200" baseline="0" dirty="0" smtClean="0">
              <a:solidFill>
                <a:schemeClr val="tx1"/>
              </a:solidFill>
              <a:effectLst/>
              <a:latin typeface="+mn-lt"/>
              <a:ea typeface="+mn-ea"/>
              <a:cs typeface="+mn-cs"/>
            </a:endParaRPr>
          </a:p>
          <a:p>
            <a:pPr marL="892175" indent="-892175">
              <a:lnSpc>
                <a:spcPct val="100000"/>
              </a:lnSpc>
              <a:spcBef>
                <a:spcPts val="0"/>
              </a:spcBef>
              <a:buNone/>
              <a:defRPr/>
            </a:pPr>
            <a:r>
              <a:rPr lang="fr-FR" sz="1200" kern="1200" baseline="0" dirty="0" smtClean="0">
                <a:solidFill>
                  <a:schemeClr val="tx1"/>
                </a:solidFill>
                <a:effectLst/>
                <a:latin typeface="+mn-lt"/>
                <a:ea typeface="+mn-ea"/>
                <a:cs typeface="+mn-cs"/>
              </a:rPr>
              <a:t>Grille à utiliser pour l’harmonisation au sein des établissements.</a:t>
            </a:r>
          </a:p>
          <a:p>
            <a:pPr marL="892175" indent="-892175">
              <a:lnSpc>
                <a:spcPct val="100000"/>
              </a:lnSpc>
              <a:spcBef>
                <a:spcPts val="0"/>
              </a:spcBef>
              <a:buNone/>
              <a:defRPr/>
            </a:pPr>
            <a:endParaRPr lang="fr-FR" sz="1200" kern="1200" baseline="0" dirty="0" smtClean="0">
              <a:solidFill>
                <a:schemeClr val="tx1"/>
              </a:solidFill>
              <a:effectLst/>
              <a:latin typeface="+mn-lt"/>
              <a:ea typeface="+mn-ea"/>
              <a:cs typeface="+mn-cs"/>
            </a:endParaRPr>
          </a:p>
          <a:p>
            <a:pPr marL="892175" indent="-892175">
              <a:lnSpc>
                <a:spcPct val="100000"/>
              </a:lnSpc>
              <a:spcBef>
                <a:spcPts val="0"/>
              </a:spcBef>
              <a:buNone/>
              <a:defRPr/>
            </a:pPr>
            <a:endParaRPr lang="fr-FR" sz="1200" kern="1200" dirty="0" smtClean="0">
              <a:solidFill>
                <a:schemeClr val="tx1"/>
              </a:solidFill>
              <a:effectLst/>
              <a:latin typeface="+mn-lt"/>
              <a:ea typeface="+mn-ea"/>
              <a:cs typeface="+mn-cs"/>
            </a:endParaRPr>
          </a:p>
        </p:txBody>
      </p:sp>
      <p:sp>
        <p:nvSpPr>
          <p:cNvPr id="4" name="Espace réservé du numéro de diapositive 3"/>
          <p:cNvSpPr>
            <a:spLocks noGrp="1"/>
          </p:cNvSpPr>
          <p:nvPr>
            <p:ph type="sldNum" sz="quarter" idx="10"/>
          </p:nvPr>
        </p:nvSpPr>
        <p:spPr/>
        <p:txBody>
          <a:bodyPr/>
          <a:lstStyle/>
          <a:p>
            <a:fld id="{E31375A4-56A4-47D6-9801-1991572033F7}" type="slidenum">
              <a:rPr lang="fr-FR" smtClean="0"/>
              <a:pPr/>
              <a:t>17</a:t>
            </a:fld>
            <a:endParaRPr lang="fr-FR" dirty="0"/>
          </a:p>
        </p:txBody>
      </p:sp>
    </p:spTree>
    <p:extLst>
      <p:ext uri="{BB962C8B-B14F-4D97-AF65-F5344CB8AC3E}">
        <p14:creationId xmlns:p14="http://schemas.microsoft.com/office/powerpoint/2010/main" val="166127279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892175" indent="-892175">
              <a:lnSpc>
                <a:spcPct val="100000"/>
              </a:lnSpc>
              <a:spcBef>
                <a:spcPts val="0"/>
              </a:spcBef>
              <a:buNone/>
              <a:defRPr/>
            </a:pPr>
            <a:r>
              <a:rPr lang="fr-FR" sz="1200" kern="1200" dirty="0" smtClean="0">
                <a:solidFill>
                  <a:schemeClr val="tx1"/>
                </a:solidFill>
                <a:effectLst/>
                <a:latin typeface="+mn-lt"/>
                <a:ea typeface="+mn-ea"/>
                <a:cs typeface="+mn-cs"/>
              </a:rPr>
              <a:t>p. 5.</a:t>
            </a:r>
          </a:p>
          <a:p>
            <a:pPr marL="892175" indent="-892175">
              <a:lnSpc>
                <a:spcPct val="100000"/>
              </a:lnSpc>
              <a:spcBef>
                <a:spcPts val="0"/>
              </a:spcBef>
              <a:buNone/>
              <a:defRPr/>
            </a:pPr>
            <a:endParaRPr lang="fr-FR" sz="1200" kern="1200" dirty="0" smtClean="0">
              <a:solidFill>
                <a:schemeClr val="tx1"/>
              </a:solidFill>
              <a:effectLst/>
              <a:latin typeface="+mn-lt"/>
              <a:ea typeface="+mn-ea"/>
              <a:cs typeface="+mn-cs"/>
            </a:endParaRPr>
          </a:p>
          <a:p>
            <a:pPr marL="892175" indent="-892175">
              <a:lnSpc>
                <a:spcPct val="100000"/>
              </a:lnSpc>
              <a:spcBef>
                <a:spcPts val="0"/>
              </a:spcBef>
              <a:buNone/>
              <a:defRPr/>
            </a:pPr>
            <a:r>
              <a:rPr lang="fr-FR" sz="1200" kern="1200" dirty="0" smtClean="0">
                <a:solidFill>
                  <a:schemeClr val="tx1"/>
                </a:solidFill>
                <a:effectLst/>
                <a:latin typeface="+mn-lt"/>
                <a:ea typeface="+mn-ea"/>
                <a:cs typeface="+mn-cs"/>
              </a:rPr>
              <a:t>E3C.2 : peu de changement par rapport à EC3</a:t>
            </a:r>
            <a:r>
              <a:rPr lang="fr-FR" sz="1200" kern="1200" dirty="0" smtClean="0">
                <a:solidFill>
                  <a:schemeClr val="tx1"/>
                </a:solidFill>
                <a:effectLst/>
                <a:latin typeface="+mn-lt"/>
                <a:ea typeface="+mn-ea"/>
                <a:cs typeface="+mn-cs"/>
              </a:rPr>
              <a:t>.</a:t>
            </a:r>
            <a:endParaRPr lang="fr-FR" sz="1200" kern="1200" dirty="0" smtClean="0">
              <a:solidFill>
                <a:schemeClr val="tx1"/>
              </a:solidFill>
              <a:effectLst/>
              <a:latin typeface="+mn-lt"/>
              <a:ea typeface="+mn-ea"/>
              <a:cs typeface="+mn-cs"/>
            </a:endParaRPr>
          </a:p>
          <a:p>
            <a:pPr marL="892175" indent="-892175">
              <a:lnSpc>
                <a:spcPct val="100000"/>
              </a:lnSpc>
              <a:spcBef>
                <a:spcPts val="0"/>
              </a:spcBef>
              <a:buNone/>
              <a:defRPr/>
            </a:pPr>
            <a:endParaRPr lang="fr-FR" sz="1200" kern="1200" dirty="0" smtClean="0">
              <a:solidFill>
                <a:schemeClr val="tx1"/>
              </a:solidFill>
              <a:effectLst/>
              <a:latin typeface="+mn-lt"/>
              <a:ea typeface="+mn-ea"/>
              <a:cs typeface="+mn-cs"/>
            </a:endParaRPr>
          </a:p>
          <a:p>
            <a:pPr marL="892175" indent="-892175">
              <a:lnSpc>
                <a:spcPct val="100000"/>
              </a:lnSpc>
              <a:spcBef>
                <a:spcPts val="0"/>
              </a:spcBef>
              <a:buNone/>
              <a:defRPr/>
            </a:pPr>
            <a:r>
              <a:rPr lang="fr-FR" sz="1200" kern="1200" dirty="0" smtClean="0">
                <a:solidFill>
                  <a:schemeClr val="tx1"/>
                </a:solidFill>
                <a:effectLst/>
                <a:latin typeface="+mn-lt"/>
                <a:ea typeface="+mn-ea"/>
                <a:cs typeface="+mn-cs"/>
              </a:rPr>
              <a:t>C1 :</a:t>
            </a:r>
            <a:r>
              <a:rPr lang="fr-FR" sz="1200" kern="1200" baseline="0" dirty="0" smtClean="0">
                <a:solidFill>
                  <a:schemeClr val="tx1"/>
                </a:solidFill>
                <a:effectLst/>
                <a:latin typeface="+mn-lt"/>
                <a:ea typeface="+mn-ea"/>
                <a:cs typeface="+mn-cs"/>
              </a:rPr>
              <a:t> q</a:t>
            </a:r>
            <a:r>
              <a:rPr lang="fr-FR" sz="1200" kern="1200" dirty="0" smtClean="0">
                <a:solidFill>
                  <a:schemeClr val="tx1"/>
                </a:solidFill>
                <a:effectLst/>
                <a:latin typeface="+mn-lt"/>
                <a:ea typeface="+mn-ea"/>
                <a:cs typeface="+mn-cs"/>
              </a:rPr>
              <a:t>uestion en lien avec un questionnement et </a:t>
            </a:r>
            <a:r>
              <a:rPr lang="fr-FR" sz="1200" u="sng" kern="1200" dirty="0" smtClean="0">
                <a:solidFill>
                  <a:schemeClr val="tx1"/>
                </a:solidFill>
                <a:effectLst/>
                <a:latin typeface="+mn-lt"/>
                <a:ea typeface="+mn-ea"/>
                <a:cs typeface="+mn-cs"/>
              </a:rPr>
              <a:t>un</a:t>
            </a:r>
            <a:r>
              <a:rPr lang="fr-FR" sz="1200" kern="1200" dirty="0" smtClean="0">
                <a:solidFill>
                  <a:schemeClr val="tx1"/>
                </a:solidFill>
                <a:effectLst/>
                <a:latin typeface="+mn-lt"/>
                <a:ea typeface="+mn-ea"/>
                <a:cs typeface="+mn-cs"/>
              </a:rPr>
              <a:t> OA.</a:t>
            </a:r>
          </a:p>
          <a:p>
            <a:pPr marL="892175" indent="-892175">
              <a:lnSpc>
                <a:spcPct val="100000"/>
              </a:lnSpc>
              <a:spcBef>
                <a:spcPts val="0"/>
              </a:spcBef>
              <a:buNone/>
              <a:defRPr/>
            </a:pPr>
            <a:r>
              <a:rPr lang="fr-FR" sz="1200" kern="1200" dirty="0" smtClean="0">
                <a:solidFill>
                  <a:schemeClr val="tx1"/>
                </a:solidFill>
                <a:effectLst/>
                <a:latin typeface="+mn-lt"/>
                <a:ea typeface="+mn-ea"/>
                <a:cs typeface="+mn-cs"/>
              </a:rPr>
              <a:t>C3 : structure</a:t>
            </a:r>
            <a:r>
              <a:rPr lang="fr-FR" sz="1200" kern="1200" baseline="0" dirty="0" smtClean="0">
                <a:solidFill>
                  <a:schemeClr val="tx1"/>
                </a:solidFill>
                <a:effectLst/>
                <a:latin typeface="+mn-lt"/>
                <a:ea typeface="+mn-ea"/>
                <a:cs typeface="+mn-cs"/>
              </a:rPr>
              <a:t> du raisonnement</a:t>
            </a:r>
          </a:p>
          <a:p>
            <a:pPr marL="892175" indent="-892175">
              <a:lnSpc>
                <a:spcPct val="100000"/>
              </a:lnSpc>
              <a:spcBef>
                <a:spcPts val="0"/>
              </a:spcBef>
              <a:buNone/>
              <a:defRPr/>
            </a:pPr>
            <a:endParaRPr lang="fr-FR" sz="1200" kern="1200" baseline="0" dirty="0" smtClean="0">
              <a:solidFill>
                <a:schemeClr val="tx1"/>
              </a:solidFill>
              <a:effectLst/>
              <a:latin typeface="+mn-lt"/>
              <a:ea typeface="+mn-ea"/>
              <a:cs typeface="+mn-cs"/>
            </a:endParaRPr>
          </a:p>
          <a:p>
            <a:pPr marL="892175" indent="-892175">
              <a:lnSpc>
                <a:spcPct val="100000"/>
              </a:lnSpc>
              <a:spcBef>
                <a:spcPts val="0"/>
              </a:spcBef>
              <a:buNone/>
              <a:defRPr/>
            </a:pPr>
            <a:r>
              <a:rPr lang="fr-FR" sz="1200" kern="1200" baseline="0" dirty="0" smtClean="0">
                <a:solidFill>
                  <a:schemeClr val="tx1"/>
                </a:solidFill>
                <a:effectLst/>
                <a:latin typeface="+mn-lt"/>
                <a:ea typeface="+mn-ea"/>
                <a:cs typeface="+mn-cs"/>
              </a:rPr>
              <a:t>Grille : reprise du schéma de l’EC3.</a:t>
            </a:r>
          </a:p>
          <a:p>
            <a:pPr marL="892175" indent="-892175">
              <a:lnSpc>
                <a:spcPct val="100000"/>
              </a:lnSpc>
              <a:spcBef>
                <a:spcPts val="0"/>
              </a:spcBef>
              <a:buNone/>
              <a:defRPr/>
            </a:pPr>
            <a:r>
              <a:rPr lang="fr-FR" sz="1200" kern="1200" baseline="0" dirty="0" smtClean="0">
                <a:solidFill>
                  <a:schemeClr val="tx1"/>
                </a:solidFill>
                <a:effectLst/>
                <a:latin typeface="+mn-lt"/>
                <a:ea typeface="+mn-ea"/>
                <a:cs typeface="+mn-cs"/>
              </a:rPr>
              <a:t>4 critères identiques. </a:t>
            </a:r>
          </a:p>
          <a:p>
            <a:pPr marL="892175" indent="-892175">
              <a:lnSpc>
                <a:spcPct val="100000"/>
              </a:lnSpc>
              <a:spcBef>
                <a:spcPts val="0"/>
              </a:spcBef>
              <a:buNone/>
              <a:defRPr/>
            </a:pPr>
            <a:r>
              <a:rPr lang="fr-FR" sz="1200" kern="1200" baseline="0" dirty="0" smtClean="0">
                <a:solidFill>
                  <a:schemeClr val="tx1"/>
                </a:solidFill>
                <a:effectLst/>
                <a:latin typeface="+mn-lt"/>
                <a:ea typeface="+mn-ea"/>
                <a:cs typeface="+mn-cs"/>
              </a:rPr>
              <a:t>4 colonnes dont 2 qui renvoient à la maîtrise des OA.</a:t>
            </a:r>
          </a:p>
          <a:p>
            <a:pPr marL="892175" indent="-892175">
              <a:lnSpc>
                <a:spcPct val="100000"/>
              </a:lnSpc>
              <a:spcBef>
                <a:spcPts val="0"/>
              </a:spcBef>
              <a:buNone/>
              <a:defRPr/>
            </a:pPr>
            <a:endParaRPr lang="fr-FR" sz="1200" kern="1200" dirty="0" smtClean="0">
              <a:solidFill>
                <a:schemeClr val="tx1"/>
              </a:solidFill>
              <a:effectLst/>
              <a:latin typeface="+mn-lt"/>
              <a:ea typeface="+mn-ea"/>
              <a:cs typeface="+mn-cs"/>
            </a:endParaRPr>
          </a:p>
          <a:p>
            <a:pPr marL="892175" indent="-892175">
              <a:lnSpc>
                <a:spcPct val="100000"/>
              </a:lnSpc>
              <a:spcBef>
                <a:spcPts val="0"/>
              </a:spcBef>
              <a:buNone/>
              <a:defRPr/>
            </a:pPr>
            <a:endParaRPr lang="fr-FR" sz="1200" kern="1200" dirty="0" smtClean="0">
              <a:solidFill>
                <a:schemeClr val="tx1"/>
              </a:solidFill>
              <a:effectLst/>
              <a:latin typeface="+mn-lt"/>
              <a:ea typeface="+mn-ea"/>
              <a:cs typeface="+mn-cs"/>
            </a:endParaRPr>
          </a:p>
        </p:txBody>
      </p:sp>
      <p:sp>
        <p:nvSpPr>
          <p:cNvPr id="4" name="Espace réservé du numéro de diapositive 3"/>
          <p:cNvSpPr>
            <a:spLocks noGrp="1"/>
          </p:cNvSpPr>
          <p:nvPr>
            <p:ph type="sldNum" sz="quarter" idx="10"/>
          </p:nvPr>
        </p:nvSpPr>
        <p:spPr/>
        <p:txBody>
          <a:bodyPr/>
          <a:lstStyle/>
          <a:p>
            <a:fld id="{E31375A4-56A4-47D6-9801-1991572033F7}" type="slidenum">
              <a:rPr lang="fr-FR" smtClean="0"/>
              <a:pPr/>
              <a:t>18</a:t>
            </a:fld>
            <a:endParaRPr lang="fr-FR" dirty="0"/>
          </a:p>
        </p:txBody>
      </p:sp>
    </p:spTree>
    <p:extLst>
      <p:ext uri="{BB962C8B-B14F-4D97-AF65-F5344CB8AC3E}">
        <p14:creationId xmlns:p14="http://schemas.microsoft.com/office/powerpoint/2010/main" val="16612727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sz="1200" b="1" dirty="0" smtClean="0"/>
              <a:t>Les épreuves du nouveau bac (infographie ministère</a:t>
            </a:r>
            <a:r>
              <a:rPr lang="fr-FR" sz="1200" b="1" baseline="0" dirty="0" smtClean="0"/>
              <a:t> – fév. 2019)</a:t>
            </a:r>
            <a:endParaRPr lang="fr-FR" sz="1200" b="1" dirty="0" smtClean="0"/>
          </a:p>
          <a:p>
            <a:endParaRPr lang="fr-FR" sz="1200" b="1" dirty="0" smtClean="0"/>
          </a:p>
          <a:p>
            <a:r>
              <a:rPr lang="fr-FR" sz="1200" b="1" dirty="0" smtClean="0"/>
              <a:t>La </a:t>
            </a:r>
            <a:r>
              <a:rPr lang="fr-FR" sz="1200" b="1" dirty="0"/>
              <a:t>répartition des notes </a:t>
            </a:r>
            <a:r>
              <a:rPr lang="fr-FR" sz="1200" b="1" strike="noStrike" dirty="0"/>
              <a:t>du contrôle continu</a:t>
            </a:r>
            <a:endParaRPr lang="fr-FR" sz="1200" strike="noStrike" kern="1200" dirty="0">
              <a:solidFill>
                <a:schemeClr val="tx1"/>
              </a:solidFill>
              <a:effectLst/>
              <a:latin typeface="+mn-lt"/>
              <a:ea typeface="+mn-ea"/>
              <a:cs typeface="+mn-cs"/>
            </a:endParaRPr>
          </a:p>
          <a:p>
            <a:r>
              <a:rPr lang="fr-FR" sz="1200" kern="1200" dirty="0">
                <a:solidFill>
                  <a:schemeClr val="tx1"/>
                </a:solidFill>
                <a:effectLst/>
                <a:latin typeface="+mn-lt"/>
                <a:ea typeface="+mn-ea"/>
                <a:cs typeface="+mn-cs"/>
              </a:rPr>
              <a:t>Une note de contrôle continu comptant pour 10% de la note finale du baccalauréat est calculée à partir des bulletins scolaires des années de première et de terminale. Ce calcul est automatisé au niveau académique et n’est pas effectué dans les établissements. La note correspondante résulte des principes suivant :</a:t>
            </a:r>
          </a:p>
          <a:p>
            <a:r>
              <a:rPr lang="fr-FR" sz="1200" kern="1200" dirty="0">
                <a:solidFill>
                  <a:schemeClr val="tx1"/>
                </a:solidFill>
                <a:effectLst/>
                <a:latin typeface="+mn-lt"/>
                <a:ea typeface="+mn-ea"/>
                <a:cs typeface="+mn-cs"/>
              </a:rPr>
              <a:t>• Elle est calculée en deux parties : l’année de première avec un coefficient 5, puis l’année de terminale avec un coefficient 5.</a:t>
            </a:r>
          </a:p>
          <a:p>
            <a:r>
              <a:rPr lang="fr-FR" sz="1200" kern="1200" dirty="0">
                <a:solidFill>
                  <a:schemeClr val="tx1"/>
                </a:solidFill>
                <a:effectLst/>
                <a:latin typeface="+mn-lt"/>
                <a:ea typeface="+mn-ea"/>
                <a:cs typeface="+mn-cs"/>
              </a:rPr>
              <a:t>• Ces deux moyennes annuelles sont validées au moment du dernier conseil de classe de l’année concernée, dans le livret scolaire.</a:t>
            </a:r>
          </a:p>
          <a:p>
            <a:r>
              <a:rPr lang="fr-FR" sz="1200" kern="1200" dirty="0">
                <a:solidFill>
                  <a:schemeClr val="tx1"/>
                </a:solidFill>
                <a:effectLst/>
                <a:latin typeface="+mn-lt"/>
                <a:ea typeface="+mn-ea"/>
                <a:cs typeface="+mn-cs"/>
              </a:rPr>
              <a:t>• Tous les enseignements comptent à égalité, qu’ils soient obligatoires ou optionnels.</a:t>
            </a:r>
          </a:p>
          <a:p>
            <a:r>
              <a:rPr lang="fr-FR" sz="1200" kern="1200" dirty="0">
                <a:solidFill>
                  <a:schemeClr val="tx1"/>
                </a:solidFill>
                <a:effectLst/>
                <a:latin typeface="+mn-lt"/>
                <a:ea typeface="+mn-ea"/>
                <a:cs typeface="+mn-cs"/>
              </a:rPr>
              <a:t>• C’est la moyenne annuelle figurant dans le livret scolaire du lycée qui est prise en compte, quels que soient le nombre et la nature des évaluations.</a:t>
            </a:r>
          </a:p>
          <a:p>
            <a:r>
              <a:rPr lang="fr-FR" sz="1200" kern="1200" dirty="0">
                <a:solidFill>
                  <a:schemeClr val="tx1"/>
                </a:solidFill>
                <a:effectLst/>
                <a:latin typeface="+mn-lt"/>
                <a:ea typeface="+mn-ea"/>
                <a:cs typeface="+mn-cs"/>
              </a:rPr>
              <a:t>• Les notes obtenues dans les épreuves communes de contrôle continu ne sont pas comptabilisées dans le calcul des moyennes de livret.</a:t>
            </a:r>
          </a:p>
          <a:p>
            <a:endParaRPr lang="fr-FR" sz="1200" kern="1200" dirty="0">
              <a:solidFill>
                <a:schemeClr val="tx1"/>
              </a:solidFill>
              <a:effectLst/>
              <a:latin typeface="+mn-lt"/>
              <a:ea typeface="+mn-ea"/>
              <a:cs typeface="+mn-cs"/>
            </a:endParaRPr>
          </a:p>
          <a:p>
            <a:r>
              <a:rPr lang="fr-FR" sz="1200" b="1" dirty="0"/>
              <a:t>Composition  de  la note finale d'épreuves de contrôle continu</a:t>
            </a:r>
            <a:r>
              <a:rPr lang="fr-FR" sz="1200" b="1" baseline="0" dirty="0"/>
              <a:t> </a:t>
            </a:r>
            <a:r>
              <a:rPr lang="fr-FR" sz="1200" b="1" dirty="0">
                <a:solidFill>
                  <a:srgbClr val="FF0000"/>
                </a:solidFill>
              </a:rPr>
              <a:t>(30%) :</a:t>
            </a:r>
          </a:p>
          <a:p>
            <a:pPr lvl="1" fontAlgn="base">
              <a:spcAft>
                <a:spcPct val="0"/>
              </a:spcAft>
              <a:buFont typeface="Wingdings" panose="05000000000000000000" pitchFamily="2" charset="2"/>
              <a:buChar char="§"/>
            </a:pPr>
            <a:r>
              <a:rPr lang="fr-FR" altLang="fr-FR" sz="1200" u="sng" dirty="0"/>
              <a:t>Pour chacun des enseignements</a:t>
            </a:r>
            <a:r>
              <a:rPr lang="fr-FR" altLang="fr-FR" sz="1200" dirty="0"/>
              <a:t>, moyenne des notes obtenues lors des épreuves communes, quel que soit leur nombre</a:t>
            </a:r>
          </a:p>
          <a:p>
            <a:pPr lvl="1" fontAlgn="base">
              <a:spcAft>
                <a:spcPct val="0"/>
              </a:spcAft>
              <a:buFont typeface="Wingdings" panose="05000000000000000000" pitchFamily="2" charset="2"/>
              <a:buChar char="§"/>
            </a:pPr>
            <a:r>
              <a:rPr lang="fr-FR" altLang="fr-FR" sz="1200" b="1" dirty="0"/>
              <a:t>Moyenne de tous les enseignements à part égale</a:t>
            </a:r>
            <a:r>
              <a:rPr lang="fr-FR" altLang="fr-FR" sz="1200" dirty="0"/>
              <a:t> = note globale des épreuves de contrôle continu</a:t>
            </a:r>
          </a:p>
          <a:p>
            <a:endParaRPr lang="fr-FR" sz="1200" kern="1200" dirty="0">
              <a:solidFill>
                <a:schemeClr val="tx1"/>
              </a:solidFill>
              <a:effectLst/>
              <a:latin typeface="+mn-lt"/>
              <a:ea typeface="+mn-ea"/>
              <a:cs typeface="+mn-cs"/>
            </a:endParaRPr>
          </a:p>
          <a:p>
            <a:endParaRPr lang="fr-FR" sz="1200" kern="1200" dirty="0">
              <a:solidFill>
                <a:schemeClr val="tx1"/>
              </a:solidFill>
              <a:effectLst/>
              <a:latin typeface="+mn-lt"/>
              <a:ea typeface="+mn-ea"/>
              <a:cs typeface="+mn-cs"/>
            </a:endParaRPr>
          </a:p>
          <a:p>
            <a:endParaRPr lang="fr-FR" sz="1200" kern="1200" dirty="0">
              <a:solidFill>
                <a:schemeClr val="tx1"/>
              </a:solidFill>
              <a:effectLst/>
              <a:latin typeface="+mn-lt"/>
              <a:ea typeface="+mn-ea"/>
              <a:cs typeface="+mn-cs"/>
            </a:endParaRPr>
          </a:p>
        </p:txBody>
      </p:sp>
      <p:sp>
        <p:nvSpPr>
          <p:cNvPr id="4" name="Espace réservé du numéro de diapositive 3"/>
          <p:cNvSpPr>
            <a:spLocks noGrp="1"/>
          </p:cNvSpPr>
          <p:nvPr>
            <p:ph type="sldNum" sz="quarter" idx="10"/>
          </p:nvPr>
        </p:nvSpPr>
        <p:spPr/>
        <p:txBody>
          <a:bodyPr/>
          <a:lstStyle/>
          <a:p>
            <a:fld id="{E31375A4-56A4-47D6-9801-1991572033F7}" type="slidenum">
              <a:rPr lang="fr-FR" smtClean="0"/>
              <a:pPr/>
              <a:t>2</a:t>
            </a:fld>
            <a:endParaRPr lang="fr-FR" dirty="0"/>
          </a:p>
        </p:txBody>
      </p:sp>
    </p:spTree>
    <p:extLst>
      <p:ext uri="{BB962C8B-B14F-4D97-AF65-F5344CB8AC3E}">
        <p14:creationId xmlns:p14="http://schemas.microsoft.com/office/powerpoint/2010/main" val="13863578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sz="1200" kern="1200" dirty="0">
                <a:solidFill>
                  <a:schemeClr val="tx1"/>
                </a:solidFill>
                <a:effectLst/>
                <a:latin typeface="+mn-lt"/>
                <a:ea typeface="+mn-ea"/>
                <a:cs typeface="+mn-cs"/>
              </a:rPr>
              <a:t>Cf. infographie MEN-septembre 2019.</a:t>
            </a:r>
          </a:p>
          <a:p>
            <a:endParaRPr lang="fr-FR"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fr-FR" sz="1200" kern="1200" dirty="0">
                <a:solidFill>
                  <a:schemeClr val="tx1"/>
                </a:solidFill>
                <a:effectLst/>
                <a:latin typeface="+mn-lt"/>
                <a:ea typeface="+mn-ea"/>
                <a:cs typeface="+mn-cs"/>
              </a:rPr>
              <a:t>D’après le questionnaire, le calendrier des épreuves d’E3C a été défini dans 10 établissements sur 33 (soit 30 % des établissements).</a:t>
            </a:r>
          </a:p>
          <a:p>
            <a:pPr marL="0" marR="0" lvl="0" indent="0" algn="l" defTabSz="914400" rtl="0" eaLnBrk="1" fontAlgn="auto" latinLnBrk="0" hangingPunct="1">
              <a:lnSpc>
                <a:spcPct val="100000"/>
              </a:lnSpc>
              <a:spcBef>
                <a:spcPts val="0"/>
              </a:spcBef>
              <a:spcAft>
                <a:spcPts val="0"/>
              </a:spcAft>
              <a:buClrTx/>
              <a:buSzTx/>
              <a:buFontTx/>
              <a:buNone/>
              <a:tabLst/>
              <a:defRPr/>
            </a:pPr>
            <a:endParaRPr lang="fr-FR" sz="1200" kern="1200" dirty="0">
              <a:solidFill>
                <a:schemeClr val="tx1"/>
              </a:solidFill>
              <a:effectLst/>
              <a:latin typeface="+mn-lt"/>
              <a:ea typeface="+mn-ea"/>
              <a:cs typeface="+mn-cs"/>
            </a:endParaRPr>
          </a:p>
          <a:p>
            <a:r>
              <a:rPr lang="fr-FR" sz="1200" kern="1200" dirty="0">
                <a:solidFill>
                  <a:schemeClr val="tx1"/>
                </a:solidFill>
                <a:effectLst/>
                <a:latin typeface="+mn-lt"/>
                <a:ea typeface="+mn-ea"/>
                <a:cs typeface="+mn-cs"/>
              </a:rPr>
              <a:t>1</a:t>
            </a:r>
            <a:r>
              <a:rPr lang="fr-FR" sz="1200" kern="1200" baseline="30000" dirty="0">
                <a:solidFill>
                  <a:schemeClr val="tx1"/>
                </a:solidFill>
                <a:effectLst/>
                <a:latin typeface="+mn-lt"/>
                <a:ea typeface="+mn-ea"/>
                <a:cs typeface="+mn-cs"/>
              </a:rPr>
              <a:t>ère</a:t>
            </a:r>
            <a:r>
              <a:rPr lang="fr-FR" sz="1200" kern="1200" dirty="0">
                <a:solidFill>
                  <a:schemeClr val="tx1"/>
                </a:solidFill>
                <a:effectLst/>
                <a:latin typeface="+mn-lt"/>
                <a:ea typeface="+mn-ea"/>
                <a:cs typeface="+mn-cs"/>
              </a:rPr>
              <a:t> série - c</a:t>
            </a:r>
            <a:r>
              <a:rPr lang="fr-FR" sz="1200" dirty="0"/>
              <a:t>adrage académique :</a:t>
            </a:r>
          </a:p>
          <a:p>
            <a:r>
              <a:rPr lang="fr-FR" sz="1200" dirty="0"/>
              <a:t>Fin des corrections et remontée des notes : </a:t>
            </a:r>
            <a:r>
              <a:rPr lang="fr-FR" sz="1200" b="0" u="none" dirty="0">
                <a:solidFill>
                  <a:srgbClr val="FF0000"/>
                </a:solidFill>
              </a:rPr>
              <a:t>21 février 2020</a:t>
            </a:r>
          </a:p>
          <a:p>
            <a:r>
              <a:rPr lang="fr-FR" sz="1200" dirty="0"/>
              <a:t>Organisation des commissions d’harmonisation : du 3 au 13</a:t>
            </a:r>
            <a:r>
              <a:rPr lang="fr-FR" sz="1200" baseline="0" dirty="0"/>
              <a:t> mars </a:t>
            </a:r>
            <a:r>
              <a:rPr lang="fr-FR" sz="1200" dirty="0"/>
              <a:t>2020</a:t>
            </a:r>
          </a:p>
          <a:p>
            <a:endParaRPr lang="fr-FR" sz="1200" baseline="0" dirty="0"/>
          </a:p>
          <a:p>
            <a:r>
              <a:rPr lang="fr-FR" sz="1200" baseline="0" dirty="0"/>
              <a:t>3</a:t>
            </a:r>
            <a:r>
              <a:rPr lang="fr-FR" sz="1200" baseline="30000" dirty="0"/>
              <a:t>ème</a:t>
            </a:r>
            <a:r>
              <a:rPr lang="fr-FR" sz="1200" baseline="0" dirty="0"/>
              <a:t> série d’épreuves : en mars, </a:t>
            </a:r>
            <a:r>
              <a:rPr lang="fr-FR" altLang="fr-FR" dirty="0"/>
              <a:t>notes </a:t>
            </a:r>
            <a:r>
              <a:rPr lang="fr-FR" altLang="fr-FR" baseline="0" dirty="0"/>
              <a:t>incluses dans </a:t>
            </a:r>
            <a:r>
              <a:rPr lang="fr-FR" altLang="fr-FR" baseline="0" dirty="0" err="1"/>
              <a:t>ParcourSup</a:t>
            </a:r>
            <a:r>
              <a:rPr lang="fr-FR" altLang="fr-FR" baseline="0" dirty="0"/>
              <a:t> (renforcement du lien -3/+3)</a:t>
            </a:r>
            <a:endParaRPr lang="fr-FR" sz="1200" dirty="0"/>
          </a:p>
        </p:txBody>
      </p:sp>
      <p:sp>
        <p:nvSpPr>
          <p:cNvPr id="4" name="Espace réservé du numéro de diapositive 3"/>
          <p:cNvSpPr>
            <a:spLocks noGrp="1"/>
          </p:cNvSpPr>
          <p:nvPr>
            <p:ph type="sldNum" sz="quarter" idx="10"/>
          </p:nvPr>
        </p:nvSpPr>
        <p:spPr/>
        <p:txBody>
          <a:bodyPr/>
          <a:lstStyle/>
          <a:p>
            <a:fld id="{E31375A4-56A4-47D6-9801-1991572033F7}" type="slidenum">
              <a:rPr lang="fr-FR" smtClean="0"/>
              <a:pPr/>
              <a:t>3</a:t>
            </a:fld>
            <a:endParaRPr lang="fr-FR" dirty="0"/>
          </a:p>
        </p:txBody>
      </p:sp>
    </p:spTree>
    <p:extLst>
      <p:ext uri="{BB962C8B-B14F-4D97-AF65-F5344CB8AC3E}">
        <p14:creationId xmlns:p14="http://schemas.microsoft.com/office/powerpoint/2010/main" val="34657851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sz="1200" kern="1200" dirty="0">
                <a:solidFill>
                  <a:schemeClr val="tx1"/>
                </a:solidFill>
                <a:effectLst/>
                <a:latin typeface="+mn-lt"/>
                <a:ea typeface="+mn-ea"/>
                <a:cs typeface="+mn-cs"/>
              </a:rPr>
              <a:t>Epreuves de spécialités en terminale, à la fin du mois de mars. Durée de l’épreuve de SES : 4 heures.</a:t>
            </a:r>
          </a:p>
          <a:p>
            <a:r>
              <a:rPr lang="fr-FR" sz="1200" kern="1200" dirty="0">
                <a:solidFill>
                  <a:schemeClr val="tx1"/>
                </a:solidFill>
                <a:effectLst/>
                <a:latin typeface="+mn-lt"/>
                <a:ea typeface="+mn-ea"/>
                <a:cs typeface="+mn-cs"/>
              </a:rPr>
              <a:t>Epreuves de philosophie et grand oral en terminale, à la fin du mois de juin.</a:t>
            </a:r>
          </a:p>
          <a:p>
            <a:endParaRPr lang="fr-FR" sz="1200" kern="1200" dirty="0" smtClean="0">
              <a:solidFill>
                <a:schemeClr val="tx1"/>
              </a:solidFill>
              <a:effectLst/>
              <a:latin typeface="+mn-lt"/>
              <a:ea typeface="+mn-ea"/>
              <a:cs typeface="+mn-cs"/>
            </a:endParaRPr>
          </a:p>
          <a:p>
            <a:r>
              <a:rPr lang="fr-FR" sz="1200" kern="1200" dirty="0" smtClean="0">
                <a:solidFill>
                  <a:schemeClr val="tx1"/>
                </a:solidFill>
                <a:effectLst/>
                <a:latin typeface="+mn-lt"/>
                <a:ea typeface="+mn-ea"/>
                <a:cs typeface="+mn-cs"/>
              </a:rPr>
              <a:t>Ressources disponibles sur le </a:t>
            </a:r>
            <a:r>
              <a:rPr lang="fr-FR" sz="1200" kern="1200" dirty="0">
                <a:solidFill>
                  <a:schemeClr val="tx1"/>
                </a:solidFill>
                <a:effectLst/>
                <a:latin typeface="+mn-lt"/>
                <a:ea typeface="+mn-ea"/>
                <a:cs typeface="+mn-cs"/>
              </a:rPr>
              <a:t>Grand </a:t>
            </a:r>
            <a:r>
              <a:rPr lang="fr-FR" sz="1200" kern="1200" dirty="0" smtClean="0">
                <a:solidFill>
                  <a:schemeClr val="tx1"/>
                </a:solidFill>
                <a:effectLst/>
                <a:latin typeface="+mn-lt"/>
                <a:ea typeface="+mn-ea"/>
                <a:cs typeface="+mn-cs"/>
              </a:rPr>
              <a:t>oral à </a:t>
            </a:r>
            <a:r>
              <a:rPr lang="fr-FR" sz="1200" kern="1200" dirty="0">
                <a:solidFill>
                  <a:schemeClr val="tx1"/>
                </a:solidFill>
                <a:effectLst/>
                <a:latin typeface="+mn-lt"/>
                <a:ea typeface="+mn-ea"/>
                <a:cs typeface="+mn-cs"/>
              </a:rPr>
              <a:t>cette date.</a:t>
            </a:r>
          </a:p>
          <a:p>
            <a:r>
              <a:rPr lang="fr-FR" sz="1200" kern="1200" dirty="0">
                <a:solidFill>
                  <a:schemeClr val="tx1"/>
                </a:solidFill>
                <a:effectLst/>
                <a:latin typeface="+mn-lt"/>
                <a:ea typeface="+mn-ea"/>
                <a:cs typeface="+mn-cs"/>
              </a:rPr>
              <a:t> </a:t>
            </a:r>
          </a:p>
          <a:p>
            <a:r>
              <a:rPr lang="fr-FR" sz="1200" kern="1200" dirty="0">
                <a:solidFill>
                  <a:schemeClr val="tx1"/>
                </a:solidFill>
                <a:effectLst/>
                <a:latin typeface="+mn-lt"/>
                <a:ea typeface="+mn-ea"/>
                <a:cs typeface="+mn-cs"/>
              </a:rPr>
              <a:t>1ère source : </a:t>
            </a:r>
            <a:r>
              <a:rPr lang="fr-FR" sz="1200" kern="1200" dirty="0">
                <a:solidFill>
                  <a:schemeClr val="tx1"/>
                </a:solidFill>
                <a:effectLst/>
                <a:latin typeface="+mn-lt"/>
                <a:ea typeface="+mn-ea"/>
                <a:cs typeface="+mn-cs"/>
                <a:hlinkClick r:id="rId3"/>
              </a:rPr>
              <a:t>http://quandjepasselebac.education.fr/controle-continu-epreuves-finales-les-epreuves-du-bac-2021/</a:t>
            </a:r>
            <a:r>
              <a:rPr lang="fr-FR" sz="1200" kern="1200" dirty="0">
                <a:solidFill>
                  <a:schemeClr val="tx1"/>
                </a:solidFill>
                <a:effectLst/>
                <a:latin typeface="+mn-lt"/>
                <a:ea typeface="+mn-ea"/>
                <a:cs typeface="+mn-cs"/>
              </a:rPr>
              <a:t>) : oral de 20 minutes préparé en 1re et terminale et consacré à la présentation d’un projet préparé en 1re et terminale</a:t>
            </a:r>
          </a:p>
          <a:p>
            <a:r>
              <a:rPr lang="fr-FR" sz="1200" kern="1200" dirty="0">
                <a:solidFill>
                  <a:schemeClr val="tx1"/>
                </a:solidFill>
                <a:effectLst/>
                <a:latin typeface="+mn-lt"/>
                <a:ea typeface="+mn-ea"/>
                <a:cs typeface="+mn-cs"/>
              </a:rPr>
              <a:t>Cet oral se déroule en 2 parties : présentation du projet, puis échanges avec un jury à partir du projet.</a:t>
            </a:r>
          </a:p>
          <a:p>
            <a:r>
              <a:rPr lang="fr-FR" sz="1200" kern="1200" dirty="0">
                <a:solidFill>
                  <a:schemeClr val="tx1"/>
                </a:solidFill>
                <a:effectLst/>
                <a:latin typeface="+mn-lt"/>
                <a:ea typeface="+mn-ea"/>
                <a:cs typeface="+mn-cs"/>
              </a:rPr>
              <a:t> </a:t>
            </a:r>
          </a:p>
          <a:p>
            <a:r>
              <a:rPr lang="fr-FR" sz="1200" kern="1200" dirty="0">
                <a:solidFill>
                  <a:schemeClr val="tx1"/>
                </a:solidFill>
                <a:effectLst/>
                <a:latin typeface="+mn-lt"/>
                <a:ea typeface="+mn-ea"/>
                <a:cs typeface="+mn-cs"/>
              </a:rPr>
              <a:t>2ème source : </a:t>
            </a:r>
            <a:r>
              <a:rPr lang="fr-FR" sz="1200" kern="1200" dirty="0">
                <a:solidFill>
                  <a:schemeClr val="tx1"/>
                </a:solidFill>
                <a:effectLst/>
                <a:latin typeface="+mn-lt"/>
                <a:ea typeface="+mn-ea"/>
                <a:cs typeface="+mn-cs"/>
                <a:hlinkClick r:id="rId4"/>
              </a:rPr>
              <a:t>https://cache.media.eduscol.education.fr/file/Bac2021/41/6/Questions-reponses_bac_2021_1164416.pdf</a:t>
            </a:r>
            <a:r>
              <a:rPr lang="fr-FR" sz="1200" kern="1200" dirty="0">
                <a:solidFill>
                  <a:schemeClr val="tx1"/>
                </a:solidFill>
                <a:effectLst/>
                <a:latin typeface="+mn-lt"/>
                <a:ea typeface="+mn-ea"/>
                <a:cs typeface="+mn-cs"/>
              </a:rPr>
              <a:t> </a:t>
            </a:r>
          </a:p>
          <a:p>
            <a:r>
              <a:rPr lang="fr-FR" sz="1200" kern="1200" dirty="0">
                <a:solidFill>
                  <a:schemeClr val="tx1"/>
                </a:solidFill>
                <a:effectLst/>
                <a:latin typeface="+mn-lt"/>
                <a:ea typeface="+mn-ea"/>
                <a:cs typeface="+mn-cs"/>
              </a:rPr>
              <a:t>L’oral est particulièrement travaillé en 1re et en terminale dans le cadre des enseignements de spécialité, selon des modalités pédagogiques innovantes.</a:t>
            </a:r>
          </a:p>
          <a:p>
            <a:r>
              <a:rPr lang="fr-FR" sz="1200" kern="1200" dirty="0">
                <a:solidFill>
                  <a:schemeClr val="tx1"/>
                </a:solidFill>
                <a:effectLst/>
                <a:latin typeface="+mn-lt"/>
                <a:ea typeface="+mn-ea"/>
                <a:cs typeface="+mn-cs"/>
              </a:rPr>
              <a:t> </a:t>
            </a:r>
          </a:p>
          <a:p>
            <a:r>
              <a:rPr lang="fr-FR" sz="1200" kern="1200" dirty="0">
                <a:solidFill>
                  <a:schemeClr val="tx1"/>
                </a:solidFill>
                <a:effectLst/>
                <a:latin typeface="+mn-lt"/>
                <a:ea typeface="+mn-ea"/>
                <a:cs typeface="+mn-cs"/>
              </a:rPr>
              <a:t>Q16. L’oral final n’a pas d’horaire dédié, comment sera-t-il préparé ?</a:t>
            </a:r>
          </a:p>
          <a:p>
            <a:r>
              <a:rPr lang="fr-FR" sz="1200" kern="1200" dirty="0">
                <a:solidFill>
                  <a:schemeClr val="tx1"/>
                </a:solidFill>
                <a:effectLst/>
                <a:latin typeface="+mn-lt"/>
                <a:ea typeface="+mn-ea"/>
                <a:cs typeface="+mn-cs"/>
              </a:rPr>
              <a:t>Dès la classe de première et dans le cadre de ses enseignements de spécialité, chaque élève choisira un projet qu’il conduira sur deux années.</a:t>
            </a:r>
          </a:p>
          <a:p>
            <a:r>
              <a:rPr lang="fr-FR" sz="1200" kern="1200" dirty="0">
                <a:solidFill>
                  <a:schemeClr val="tx1"/>
                </a:solidFill>
                <a:effectLst/>
                <a:latin typeface="+mn-lt"/>
                <a:ea typeface="+mn-ea"/>
                <a:cs typeface="+mn-cs"/>
              </a:rPr>
              <a:t>Pour cela, il sera accompagné par ses professeurs.</a:t>
            </a:r>
          </a:p>
          <a:p>
            <a:r>
              <a:rPr lang="fr-FR" sz="1200" kern="1200" dirty="0">
                <a:solidFill>
                  <a:schemeClr val="tx1"/>
                </a:solidFill>
                <a:effectLst/>
                <a:latin typeface="+mn-lt"/>
                <a:ea typeface="+mn-ea"/>
                <a:cs typeface="+mn-cs"/>
              </a:rPr>
              <a:t>En terminale, une fois les deux épreuves écrites de spécialité passées au printemps, les horaires des enseignements de spécialité permettront de préparer plus spécifiquement la présentation des élèves pour l’épreuve orale terminale.</a:t>
            </a:r>
          </a:p>
          <a:p>
            <a:r>
              <a:rPr lang="fr-FR" sz="1200" kern="1200" dirty="0">
                <a:solidFill>
                  <a:schemeClr val="tx1"/>
                </a:solidFill>
                <a:effectLst/>
                <a:latin typeface="+mn-lt"/>
                <a:ea typeface="+mn-ea"/>
                <a:cs typeface="+mn-cs"/>
              </a:rPr>
              <a:t>Dès la seconde, sur les horaires d’accompagnement personnalisé et dans le cadre des enseignements, l’expression orale sera travaillée. La préparation de l’épreuve anticipée de français en première complètera encore ce travail.</a:t>
            </a:r>
          </a:p>
          <a:p>
            <a:r>
              <a:rPr lang="fr-FR" sz="1200" kern="1200" dirty="0">
                <a:solidFill>
                  <a:schemeClr val="tx1"/>
                </a:solidFill>
                <a:effectLst/>
                <a:latin typeface="+mn-lt"/>
                <a:ea typeface="+mn-ea"/>
                <a:cs typeface="+mn-cs"/>
              </a:rPr>
              <a:t> </a:t>
            </a:r>
          </a:p>
          <a:p>
            <a:r>
              <a:rPr lang="fr-FR" sz="1200" kern="1200" dirty="0">
                <a:solidFill>
                  <a:schemeClr val="tx1"/>
                </a:solidFill>
                <a:effectLst/>
                <a:latin typeface="+mn-lt"/>
                <a:ea typeface="+mn-ea"/>
                <a:cs typeface="+mn-cs"/>
              </a:rPr>
              <a:t>Q17. Comment l’élève choisira-t-il le sujet de son oral ?</a:t>
            </a:r>
          </a:p>
          <a:p>
            <a:r>
              <a:rPr lang="fr-FR" sz="1200" kern="1200" dirty="0">
                <a:solidFill>
                  <a:schemeClr val="tx1"/>
                </a:solidFill>
                <a:effectLst/>
                <a:latin typeface="+mn-lt"/>
                <a:ea typeface="+mn-ea"/>
                <a:cs typeface="+mn-cs"/>
              </a:rPr>
              <a:t>L’épreuve orale terminale s’appuie sur un projet mené par l’élève depuis la classe de première en lien avec ses enseignements de spécialité. Ses professeurs d’enseignements de spécialité l’aideront à élaborer ce projet.</a:t>
            </a:r>
          </a:p>
        </p:txBody>
      </p:sp>
      <p:sp>
        <p:nvSpPr>
          <p:cNvPr id="4" name="Espace réservé du numéro de diapositive 3"/>
          <p:cNvSpPr>
            <a:spLocks noGrp="1"/>
          </p:cNvSpPr>
          <p:nvPr>
            <p:ph type="sldNum" sz="quarter" idx="10"/>
          </p:nvPr>
        </p:nvSpPr>
        <p:spPr/>
        <p:txBody>
          <a:bodyPr/>
          <a:lstStyle/>
          <a:p>
            <a:fld id="{E31375A4-56A4-47D6-9801-1991572033F7}" type="slidenum">
              <a:rPr lang="fr-FR" smtClean="0"/>
              <a:pPr/>
              <a:t>4</a:t>
            </a:fld>
            <a:endParaRPr lang="fr-FR" dirty="0"/>
          </a:p>
        </p:txBody>
      </p:sp>
    </p:spTree>
    <p:extLst>
      <p:ext uri="{BB962C8B-B14F-4D97-AF65-F5344CB8AC3E}">
        <p14:creationId xmlns:p14="http://schemas.microsoft.com/office/powerpoint/2010/main" val="17285695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indent="0">
              <a:lnSpc>
                <a:spcPct val="100000"/>
              </a:lnSpc>
              <a:spcBef>
                <a:spcPts val="0"/>
              </a:spcBef>
              <a:buFontTx/>
              <a:buNone/>
              <a:defRPr/>
            </a:pPr>
            <a:r>
              <a:rPr lang="fr-FR" sz="1200" dirty="0"/>
              <a:t>-</a:t>
            </a:r>
            <a:r>
              <a:rPr lang="fr-FR" sz="1200" baseline="0" dirty="0"/>
              <a:t> </a:t>
            </a:r>
            <a:r>
              <a:rPr lang="fr-FR" sz="1200" dirty="0"/>
              <a:t>En cohérence avec les dates de la commission d’harmonisation académique</a:t>
            </a:r>
          </a:p>
          <a:p>
            <a:pPr marL="0" indent="0">
              <a:lnSpc>
                <a:spcPct val="100000"/>
              </a:lnSpc>
              <a:spcBef>
                <a:spcPts val="0"/>
              </a:spcBef>
              <a:buNone/>
              <a:defRPr/>
            </a:pPr>
            <a:r>
              <a:rPr lang="fr-FR" sz="1200" dirty="0"/>
              <a:t>- Dans la mesure du possible, </a:t>
            </a:r>
          </a:p>
          <a:p>
            <a:pPr marL="892175" indent="-892175">
              <a:lnSpc>
                <a:spcPct val="100000"/>
              </a:lnSpc>
              <a:spcBef>
                <a:spcPts val="0"/>
              </a:spcBef>
              <a:buNone/>
              <a:defRPr/>
            </a:pPr>
            <a:r>
              <a:rPr lang="fr-FR" sz="1200" dirty="0"/>
              <a:t>		* dans le cadre des emplois du temps normaux des élèves</a:t>
            </a:r>
          </a:p>
          <a:p>
            <a:pPr marL="892175" indent="-892175">
              <a:lnSpc>
                <a:spcPct val="100000"/>
              </a:lnSpc>
              <a:spcBef>
                <a:spcPts val="0"/>
              </a:spcBef>
              <a:buNone/>
              <a:defRPr/>
            </a:pPr>
            <a:r>
              <a:rPr lang="fr-FR" sz="1200" dirty="0"/>
              <a:t>		* en évitant la « banalisation » de journées pour l’organisation des épreuves,</a:t>
            </a:r>
          </a:p>
          <a:p>
            <a:pPr marL="892175" indent="-892175">
              <a:lnSpc>
                <a:spcPct val="100000"/>
              </a:lnSpc>
              <a:spcBef>
                <a:spcPts val="0"/>
              </a:spcBef>
              <a:buNone/>
              <a:defRPr/>
            </a:pPr>
            <a:endParaRPr lang="fr-FR" sz="1200" dirty="0"/>
          </a:p>
          <a:p>
            <a:pPr marL="892175" indent="-892175">
              <a:lnSpc>
                <a:spcPct val="100000"/>
              </a:lnSpc>
              <a:spcBef>
                <a:spcPts val="0"/>
              </a:spcBef>
              <a:buNone/>
              <a:defRPr/>
            </a:pPr>
            <a:r>
              <a:rPr lang="fr-FR" sz="1200" dirty="0"/>
              <a:t>- Plusieurs établissements peuvent organiser en commun tout ou partie de E3C.</a:t>
            </a:r>
          </a:p>
          <a:p>
            <a:pPr marL="892175" indent="-892175">
              <a:lnSpc>
                <a:spcPct val="100000"/>
              </a:lnSpc>
              <a:spcBef>
                <a:spcPts val="0"/>
              </a:spcBef>
              <a:buNone/>
              <a:defRPr/>
            </a:pPr>
            <a:endParaRPr lang="fr-FR" sz="1200" kern="1200" dirty="0">
              <a:solidFill>
                <a:schemeClr val="tx1"/>
              </a:solidFill>
              <a:effectLst/>
              <a:latin typeface="+mn-lt"/>
              <a:ea typeface="+mn-ea"/>
              <a:cs typeface="+mn-cs"/>
            </a:endParaRPr>
          </a:p>
          <a:p>
            <a:pPr marL="892175" marR="0" lvl="0" indent="-892175" algn="l" defTabSz="914400" rtl="0" eaLnBrk="1" fontAlgn="auto" latinLnBrk="0" hangingPunct="1">
              <a:lnSpc>
                <a:spcPct val="100000"/>
              </a:lnSpc>
              <a:spcBef>
                <a:spcPts val="0"/>
              </a:spcBef>
              <a:spcAft>
                <a:spcPts val="0"/>
              </a:spcAft>
              <a:buClrTx/>
              <a:buSzTx/>
              <a:buFontTx/>
              <a:buNone/>
              <a:tabLst/>
              <a:defRPr/>
            </a:pPr>
            <a:r>
              <a:rPr lang="fr-FR" sz="1200" b="1" dirty="0"/>
              <a:t>Convocation</a:t>
            </a:r>
            <a:r>
              <a:rPr lang="fr-FR" sz="1200" dirty="0"/>
              <a:t> envoyée par le chef d’établissement à chaque candidat.</a:t>
            </a:r>
          </a:p>
          <a:p>
            <a:pPr marL="892175" marR="0" lvl="0" indent="-892175" algn="l" defTabSz="914400" rtl="0" eaLnBrk="1" fontAlgn="auto" latinLnBrk="0" hangingPunct="1">
              <a:lnSpc>
                <a:spcPct val="100000"/>
              </a:lnSpc>
              <a:spcBef>
                <a:spcPts val="0"/>
              </a:spcBef>
              <a:spcAft>
                <a:spcPts val="0"/>
              </a:spcAft>
              <a:buClrTx/>
              <a:buSzTx/>
              <a:buFontTx/>
              <a:buNone/>
              <a:tabLst/>
              <a:defRPr/>
            </a:pPr>
            <a:r>
              <a:rPr lang="fr-FR" sz="1200" dirty="0"/>
              <a:t>Dans le cas où l'épreuve est organisée par un autre établissement que celui dans lequel le candidat est scolarisé, cette convocation lui est adressée par l'intermédiaire du chef de l'établissement d'origine du candidat.</a:t>
            </a:r>
          </a:p>
          <a:p>
            <a:pPr marL="892175" marR="0" lvl="0" indent="-892175" algn="l" defTabSz="914400" rtl="0" eaLnBrk="1" fontAlgn="auto" latinLnBrk="0" hangingPunct="1">
              <a:lnSpc>
                <a:spcPct val="100000"/>
              </a:lnSpc>
              <a:spcBef>
                <a:spcPts val="0"/>
              </a:spcBef>
              <a:spcAft>
                <a:spcPts val="0"/>
              </a:spcAft>
              <a:buClrTx/>
              <a:buSzTx/>
              <a:buFontTx/>
              <a:buNone/>
              <a:tabLst/>
              <a:defRPr/>
            </a:pPr>
            <a:endParaRPr lang="fr-FR" sz="1200" dirty="0"/>
          </a:p>
          <a:p>
            <a:pPr marL="0" indent="0">
              <a:lnSpc>
                <a:spcPct val="100000"/>
              </a:lnSpc>
              <a:spcBef>
                <a:spcPts val="0"/>
              </a:spcBef>
              <a:defRPr/>
            </a:pPr>
            <a:r>
              <a:rPr lang="fr-FR" sz="1200" dirty="0"/>
              <a:t>Si absence pour cas de force majeure, épreuve de remplacement organisée par le même établissement.</a:t>
            </a:r>
          </a:p>
          <a:p>
            <a:r>
              <a:rPr lang="fr-FR" sz="1200" i="1" kern="1200" dirty="0">
                <a:solidFill>
                  <a:schemeClr val="tx1"/>
                </a:solidFill>
                <a:effectLst/>
                <a:latin typeface="+mn-lt"/>
                <a:ea typeface="+mn-ea"/>
                <a:cs typeface="+mn-cs"/>
              </a:rPr>
              <a:t>En cas d'absence pour cause de force majeure dûment constatée à une épreuve commune de contrôle continu, le candidat est convoqué à une épreuve de remplacement organisée par l'établissement qui avait organisé l'épreuve initiale : cette épreuve de remplacement peut avoir lieu jusqu'à la fin de la série d'épreuves communes de terminale.</a:t>
            </a:r>
          </a:p>
          <a:p>
            <a:r>
              <a:rPr lang="fr-FR" sz="1200" i="1" kern="1200" dirty="0">
                <a:solidFill>
                  <a:schemeClr val="tx1"/>
                </a:solidFill>
                <a:effectLst/>
                <a:latin typeface="+mn-lt"/>
                <a:ea typeface="+mn-ea"/>
                <a:cs typeface="+mn-cs"/>
              </a:rPr>
              <a:t>Toute absence d'un candidat à une épreuve commune de contrôle continu doit être dûment justifiée. Le justificatif doit être adressé au chef de l'établissement dans lequel le candidat est scolarisé, au plus tard trois jours ouvrables après le déroulement de l'épreuve. Lorsque l'absence n'est pas justifiée par une cause de force majeure ou lorsqu'aucun justificatif n'est produit, la note zéro est attribuée au candidat pour l'épreuve non subie</a:t>
            </a:r>
            <a:endParaRPr lang="fr-FR" sz="1200" b="1" i="1" dirty="0"/>
          </a:p>
          <a:p>
            <a:pPr marL="0" indent="0">
              <a:lnSpc>
                <a:spcPct val="100000"/>
              </a:lnSpc>
              <a:spcBef>
                <a:spcPts val="0"/>
              </a:spcBef>
              <a:defRPr/>
            </a:pPr>
            <a:r>
              <a:rPr lang="fr-FR" sz="1200" dirty="0"/>
              <a:t>Absence sans justificatif ou hors cause de force majeure = note zéro attribuée pour l’épreuve. </a:t>
            </a:r>
            <a:endParaRPr lang="fr-FR" sz="1200" b="1" dirty="0"/>
          </a:p>
          <a:p>
            <a:pPr marL="0" indent="0">
              <a:lnSpc>
                <a:spcPct val="100000"/>
              </a:lnSpc>
              <a:spcBef>
                <a:spcPts val="0"/>
              </a:spcBef>
              <a:defRPr/>
            </a:pPr>
            <a:r>
              <a:rPr lang="fr-FR" sz="1200" dirty="0"/>
              <a:t>Copies originales rendues aux candidats</a:t>
            </a:r>
          </a:p>
          <a:p>
            <a:pPr marL="0" marR="0" lvl="0" indent="0" algn="l" defTabSz="914400" rtl="0" eaLnBrk="1" fontAlgn="auto" latinLnBrk="0" hangingPunct="1">
              <a:lnSpc>
                <a:spcPct val="100000"/>
              </a:lnSpc>
              <a:spcBef>
                <a:spcPts val="0"/>
              </a:spcBef>
              <a:spcAft>
                <a:spcPts val="0"/>
              </a:spcAft>
              <a:buClrTx/>
              <a:buSzTx/>
              <a:buFontTx/>
              <a:buNone/>
              <a:tabLst/>
              <a:defRPr/>
            </a:pPr>
            <a:r>
              <a:rPr lang="fr-FR" sz="1200" dirty="0"/>
              <a:t>l’établissement garde une reproduction (papier ou numérique) de la version corrigée pendant une année après la publication des résultats de la session d’examen. </a:t>
            </a:r>
            <a:endParaRPr lang="fr-FR" sz="1050" dirty="0"/>
          </a:p>
          <a:p>
            <a:pPr marL="0" indent="0">
              <a:lnSpc>
                <a:spcPct val="100000"/>
              </a:lnSpc>
              <a:spcBef>
                <a:spcPts val="0"/>
              </a:spcBef>
              <a:defRPr/>
            </a:pPr>
            <a:r>
              <a:rPr lang="fr-FR" sz="1200" dirty="0"/>
              <a:t> </a:t>
            </a:r>
            <a:endParaRPr lang="fr-FR" sz="1050" dirty="0"/>
          </a:p>
          <a:p>
            <a:pPr marL="892175" marR="0" lvl="0" indent="-892175" algn="l" defTabSz="914400" rtl="0" eaLnBrk="1" fontAlgn="auto" latinLnBrk="0" hangingPunct="1">
              <a:lnSpc>
                <a:spcPct val="100000"/>
              </a:lnSpc>
              <a:spcBef>
                <a:spcPts val="0"/>
              </a:spcBef>
              <a:spcAft>
                <a:spcPts val="0"/>
              </a:spcAft>
              <a:buClrTx/>
              <a:buSzTx/>
              <a:buFontTx/>
              <a:buNone/>
              <a:tabLst/>
              <a:defRPr/>
            </a:pPr>
            <a:endParaRPr lang="fr-FR" sz="1200" dirty="0"/>
          </a:p>
          <a:p>
            <a:pPr marL="892175" indent="-892175">
              <a:lnSpc>
                <a:spcPct val="100000"/>
              </a:lnSpc>
              <a:spcBef>
                <a:spcPts val="0"/>
              </a:spcBef>
              <a:buNone/>
              <a:defRPr/>
            </a:pPr>
            <a:endParaRPr lang="fr-FR" sz="1200" dirty="0"/>
          </a:p>
        </p:txBody>
      </p:sp>
      <p:sp>
        <p:nvSpPr>
          <p:cNvPr id="4" name="Espace réservé du numéro de diapositive 3"/>
          <p:cNvSpPr>
            <a:spLocks noGrp="1"/>
          </p:cNvSpPr>
          <p:nvPr>
            <p:ph type="sldNum" sz="quarter" idx="10"/>
          </p:nvPr>
        </p:nvSpPr>
        <p:spPr/>
        <p:txBody>
          <a:bodyPr/>
          <a:lstStyle/>
          <a:p>
            <a:fld id="{E31375A4-56A4-47D6-9801-1991572033F7}" type="slidenum">
              <a:rPr lang="fr-FR" smtClean="0"/>
              <a:pPr/>
              <a:t>5</a:t>
            </a:fld>
            <a:endParaRPr lang="fr-FR" dirty="0"/>
          </a:p>
        </p:txBody>
      </p:sp>
    </p:spTree>
    <p:extLst>
      <p:ext uri="{BB962C8B-B14F-4D97-AF65-F5344CB8AC3E}">
        <p14:creationId xmlns:p14="http://schemas.microsoft.com/office/powerpoint/2010/main" val="109688130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sz="1200" kern="1200" dirty="0">
                <a:solidFill>
                  <a:schemeClr val="tx1"/>
                </a:solidFill>
                <a:effectLst/>
                <a:latin typeface="+mn-lt"/>
                <a:ea typeface="+mn-ea"/>
                <a:cs typeface="+mn-cs"/>
              </a:rPr>
              <a:t>Les sujets sont élaborés sous la direction de l’inspection générale et sous l’autorité du ministre</a:t>
            </a:r>
          </a:p>
          <a:p>
            <a:r>
              <a:rPr lang="fr-FR" sz="1200" kern="1200" dirty="0">
                <a:solidFill>
                  <a:schemeClr val="tx1"/>
                </a:solidFill>
                <a:effectLst/>
                <a:latin typeface="+mn-lt"/>
                <a:ea typeface="+mn-ea"/>
                <a:cs typeface="+mn-cs"/>
              </a:rPr>
              <a:t>Les sujets tiennent compte des progressions pédagogiques des programmes d’enseignement de 1ère et de terminale. </a:t>
            </a:r>
          </a:p>
          <a:p>
            <a:endParaRPr lang="fr-FR"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fr-FR" sz="1200" kern="1200" dirty="0">
                <a:solidFill>
                  <a:schemeClr val="tx1"/>
                </a:solidFill>
                <a:effectLst/>
                <a:latin typeface="+mn-lt"/>
                <a:ea typeface="+mn-ea"/>
                <a:cs typeface="+mn-cs"/>
              </a:rPr>
              <a:t>D’après le questionnaire, la procédure de choix du sujet pour l’E3C a été définie dans 4 établissements sur 33 (soit 12 % des établissements).</a:t>
            </a:r>
          </a:p>
          <a:p>
            <a:endParaRPr lang="fr-FR" sz="1200" kern="1200" dirty="0">
              <a:solidFill>
                <a:schemeClr val="tx1"/>
              </a:solidFill>
              <a:effectLst/>
              <a:latin typeface="+mn-lt"/>
              <a:ea typeface="+mn-ea"/>
              <a:cs typeface="+mn-cs"/>
            </a:endParaRPr>
          </a:p>
          <a:p>
            <a:r>
              <a:rPr lang="fr-FR" sz="1200" kern="1200" dirty="0">
                <a:solidFill>
                  <a:schemeClr val="tx1"/>
                </a:solidFill>
                <a:effectLst/>
                <a:latin typeface="+mn-lt"/>
                <a:ea typeface="+mn-ea"/>
                <a:cs typeface="+mn-cs"/>
              </a:rPr>
              <a:t>Les sujets seront indexés par questionnement. </a:t>
            </a:r>
            <a:r>
              <a:rPr lang="fr-FR" sz="1200" b="1" kern="1200" dirty="0">
                <a:solidFill>
                  <a:schemeClr val="tx1"/>
                </a:solidFill>
                <a:effectLst/>
                <a:latin typeface="+mn-lt"/>
                <a:ea typeface="+mn-ea"/>
                <a:cs typeface="+mn-cs"/>
              </a:rPr>
              <a:t>BNS normalement ouverte aux chefs d’établissement</a:t>
            </a:r>
            <a:r>
              <a:rPr lang="fr-FR" sz="1200" kern="1200" dirty="0">
                <a:solidFill>
                  <a:schemeClr val="tx1"/>
                </a:solidFill>
                <a:effectLst/>
                <a:latin typeface="+mn-lt"/>
                <a:ea typeface="+mn-ea"/>
                <a:cs typeface="+mn-cs"/>
              </a:rPr>
              <a:t> entre les vacances d’automne et celles de Noël pour les E3C d’enseignements communs, et </a:t>
            </a:r>
            <a:r>
              <a:rPr lang="fr-FR" sz="1200" b="1" kern="1200" dirty="0">
                <a:solidFill>
                  <a:schemeClr val="tx1"/>
                </a:solidFill>
                <a:effectLst/>
                <a:latin typeface="+mn-lt"/>
                <a:ea typeface="+mn-ea"/>
                <a:cs typeface="+mn-cs"/>
              </a:rPr>
              <a:t>en février-mars pour les EDS</a:t>
            </a:r>
            <a:r>
              <a:rPr lang="fr-FR" sz="1200" kern="1200" dirty="0">
                <a:solidFill>
                  <a:schemeClr val="tx1"/>
                </a:solidFill>
                <a:effectLst/>
                <a:latin typeface="+mn-lt"/>
                <a:ea typeface="+mn-ea"/>
                <a:cs typeface="+mn-cs"/>
              </a:rPr>
              <a:t>.</a:t>
            </a:r>
          </a:p>
          <a:p>
            <a:endParaRPr lang="fr-FR" sz="1200" kern="1200" dirty="0">
              <a:solidFill>
                <a:schemeClr val="tx1"/>
              </a:solidFill>
              <a:effectLst/>
              <a:latin typeface="+mn-lt"/>
              <a:ea typeface="+mn-ea"/>
              <a:cs typeface="+mn-cs"/>
            </a:endParaRPr>
          </a:p>
          <a:p>
            <a:r>
              <a:rPr lang="fr-FR" sz="1200" kern="1200" dirty="0">
                <a:solidFill>
                  <a:schemeClr val="tx1"/>
                </a:solidFill>
                <a:effectLst/>
                <a:latin typeface="+mn-lt"/>
                <a:ea typeface="+mn-ea"/>
                <a:cs typeface="+mn-cs"/>
              </a:rPr>
              <a:t>Ce peut être une bonne idée de prévoir un sujet de remplacement et un sujet de secours.</a:t>
            </a:r>
          </a:p>
          <a:p>
            <a:r>
              <a:rPr lang="fr-FR" sz="1200" kern="1200" dirty="0">
                <a:solidFill>
                  <a:schemeClr val="tx1"/>
                </a:solidFill>
                <a:effectLst/>
                <a:latin typeface="+mn-lt"/>
                <a:ea typeface="+mn-ea"/>
                <a:cs typeface="+mn-cs"/>
              </a:rPr>
              <a:t>Les mutualisations entre établissements sont possibles. Ce sont les établissements qui décident.</a:t>
            </a:r>
          </a:p>
          <a:p>
            <a:endParaRPr lang="fr-FR" sz="1200" kern="1200" dirty="0">
              <a:solidFill>
                <a:schemeClr val="tx1"/>
              </a:solidFill>
              <a:effectLst/>
              <a:latin typeface="+mn-lt"/>
              <a:ea typeface="+mn-ea"/>
              <a:cs typeface="+mn-cs"/>
            </a:endParaRPr>
          </a:p>
          <a:p>
            <a:endParaRPr lang="fr-FR" sz="1200" kern="1200" dirty="0">
              <a:solidFill>
                <a:schemeClr val="tx1"/>
              </a:solidFill>
              <a:effectLst/>
              <a:latin typeface="+mn-lt"/>
              <a:ea typeface="+mn-ea"/>
              <a:cs typeface="+mn-cs"/>
            </a:endParaRPr>
          </a:p>
        </p:txBody>
      </p:sp>
      <p:sp>
        <p:nvSpPr>
          <p:cNvPr id="4" name="Espace réservé du numéro de diapositive 3"/>
          <p:cNvSpPr>
            <a:spLocks noGrp="1"/>
          </p:cNvSpPr>
          <p:nvPr>
            <p:ph type="sldNum" sz="quarter" idx="10"/>
          </p:nvPr>
        </p:nvSpPr>
        <p:spPr/>
        <p:txBody>
          <a:bodyPr/>
          <a:lstStyle/>
          <a:p>
            <a:fld id="{E31375A4-56A4-47D6-9801-1991572033F7}" type="slidenum">
              <a:rPr lang="fr-FR" smtClean="0"/>
              <a:pPr/>
              <a:t>6</a:t>
            </a:fld>
            <a:endParaRPr lang="fr-FR" dirty="0"/>
          </a:p>
        </p:txBody>
      </p:sp>
    </p:spTree>
    <p:extLst>
      <p:ext uri="{BB962C8B-B14F-4D97-AF65-F5344CB8AC3E}">
        <p14:creationId xmlns:p14="http://schemas.microsoft.com/office/powerpoint/2010/main" val="360370734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a:buSzPct val="75000"/>
              <a:defRPr/>
            </a:pPr>
            <a:r>
              <a:rPr lang="fr-FR" dirty="0"/>
              <a:t>Dans chaque académie est mise en place une commission d’harmonisation des notes des épreuves communes de contrôle continu</a:t>
            </a:r>
            <a:r>
              <a:rPr lang="fr-FR" baseline="0" dirty="0"/>
              <a:t> </a:t>
            </a:r>
            <a:r>
              <a:rPr lang="fr-FR" dirty="0"/>
              <a:t>présidée par le recteur d’académie ou son représentant, composée inspecteurs pédagogiques régionaux et d’enseignants de l’enseignement public ou privé sous contrat nommés par le recteur d’académie.</a:t>
            </a:r>
          </a:p>
          <a:p>
            <a:pPr marL="0" marR="0" lvl="0" indent="0" algn="l" defTabSz="1218987" rtl="0" eaLnBrk="1" fontAlgn="auto" latinLnBrk="0" hangingPunct="1">
              <a:lnSpc>
                <a:spcPct val="100000"/>
              </a:lnSpc>
              <a:spcBef>
                <a:spcPts val="0"/>
              </a:spcBef>
              <a:spcAft>
                <a:spcPts val="0"/>
              </a:spcAft>
              <a:buClrTx/>
              <a:buSzPct val="75000"/>
              <a:buFontTx/>
              <a:buNone/>
              <a:tabLst/>
              <a:defRPr/>
            </a:pPr>
            <a:r>
              <a:rPr lang="fr-FR" sz="1200" dirty="0"/>
              <a:t>Organisation de la commission</a:t>
            </a:r>
            <a:r>
              <a:rPr lang="fr-FR" sz="1200" baseline="0" dirty="0"/>
              <a:t> académique</a:t>
            </a:r>
            <a:r>
              <a:rPr lang="fr-FR" sz="1200" dirty="0"/>
              <a:t> d’harmonisation : semaine du 8 au 12 juin 2020.</a:t>
            </a:r>
          </a:p>
          <a:p>
            <a:pPr marL="0" marR="0" lvl="0" indent="0" algn="l" defTabSz="1218987" rtl="0" eaLnBrk="1" fontAlgn="auto" latinLnBrk="0" hangingPunct="1">
              <a:lnSpc>
                <a:spcPct val="100000"/>
              </a:lnSpc>
              <a:spcBef>
                <a:spcPts val="0"/>
              </a:spcBef>
              <a:spcAft>
                <a:spcPts val="0"/>
              </a:spcAft>
              <a:buClrTx/>
              <a:buSzPct val="75000"/>
              <a:buFontTx/>
              <a:buNone/>
              <a:tabLst/>
              <a:defRPr/>
            </a:pPr>
            <a:endParaRPr lang="fr-FR" sz="1200" dirty="0"/>
          </a:p>
          <a:p>
            <a:r>
              <a:rPr lang="fr-FR" sz="1200" kern="1200" dirty="0">
                <a:solidFill>
                  <a:schemeClr val="tx1"/>
                </a:solidFill>
                <a:effectLst/>
                <a:latin typeface="+mn-lt"/>
                <a:ea typeface="+mn-ea"/>
                <a:cs typeface="+mn-cs"/>
              </a:rPr>
              <a:t>Cette commission procède à la comparaison des notes des épreuves communes de contrôle continu (moyennes et répartitions des notes par sujet, par établissement, etc.) et, si nécessaire, à leur révision, notamment dans deux cas constatés de discordance manifeste :</a:t>
            </a:r>
          </a:p>
          <a:p>
            <a:r>
              <a:rPr lang="fr-FR" sz="1200" kern="1200" dirty="0">
                <a:solidFill>
                  <a:schemeClr val="tx1"/>
                </a:solidFill>
                <a:effectLst/>
                <a:latin typeface="+mn-lt"/>
                <a:ea typeface="+mn-ea"/>
                <a:cs typeface="+mn-cs"/>
              </a:rPr>
              <a:t>- entre la moyenne des notes attribuées pour un sujet donné à un lot de copies et la moyenne académique pour ce même sujet ;</a:t>
            </a:r>
          </a:p>
          <a:p>
            <a:r>
              <a:rPr lang="fr-FR" sz="1200" kern="1200" dirty="0">
                <a:solidFill>
                  <a:schemeClr val="tx1"/>
                </a:solidFill>
                <a:effectLst/>
                <a:latin typeface="+mn-lt"/>
                <a:ea typeface="+mn-ea"/>
                <a:cs typeface="+mn-cs"/>
              </a:rPr>
              <a:t>- entre la moyenne des notes attribuées pour un sujet donné et la moyenne académique des notes attribuées pour l'ensemble des sujets portant sur le même enseignement.</a:t>
            </a:r>
          </a:p>
          <a:p>
            <a:r>
              <a:rPr lang="fr-FR" sz="1200" kern="1200" dirty="0">
                <a:solidFill>
                  <a:schemeClr val="tx1"/>
                </a:solidFill>
                <a:effectLst/>
                <a:latin typeface="+mn-lt"/>
                <a:ea typeface="+mn-ea"/>
                <a:cs typeface="+mn-cs"/>
              </a:rPr>
              <a:t>Elle peut procéder à des contrôles de copies.</a:t>
            </a:r>
          </a:p>
          <a:p>
            <a:r>
              <a:rPr lang="fr-FR" sz="1200" kern="1200" dirty="0">
                <a:solidFill>
                  <a:schemeClr val="tx1"/>
                </a:solidFill>
                <a:effectLst/>
                <a:latin typeface="+mn-lt"/>
                <a:ea typeface="+mn-ea"/>
                <a:cs typeface="+mn-cs"/>
              </a:rPr>
              <a:t>La commission communique ensuite les notes harmonisées au jury du baccalauréat, lequel arrête définitivement la note finale de chaque candidat.</a:t>
            </a:r>
          </a:p>
          <a:p>
            <a:r>
              <a:rPr lang="fr-FR" sz="1200" kern="1200" dirty="0">
                <a:solidFill>
                  <a:schemeClr val="tx1"/>
                </a:solidFill>
                <a:effectLst/>
                <a:latin typeface="+mn-lt"/>
                <a:ea typeface="+mn-ea"/>
                <a:cs typeface="+mn-cs"/>
              </a:rPr>
              <a:t>Les résultats des épreuves communes de contrôle continu sont communiqués par l'établissement aux candidats, après que la commission académique d'harmonisation a fini ses travaux.</a:t>
            </a:r>
          </a:p>
          <a:p>
            <a:pPr marL="0" marR="0" lvl="0" indent="0" algn="l" defTabSz="1218987" rtl="0" eaLnBrk="1" fontAlgn="auto" latinLnBrk="0" hangingPunct="1">
              <a:lnSpc>
                <a:spcPct val="100000"/>
              </a:lnSpc>
              <a:spcBef>
                <a:spcPts val="0"/>
              </a:spcBef>
              <a:spcAft>
                <a:spcPts val="0"/>
              </a:spcAft>
              <a:buClrTx/>
              <a:buSzPct val="75000"/>
              <a:buFontTx/>
              <a:buNone/>
              <a:tabLst/>
              <a:defRPr/>
            </a:pPr>
            <a:endParaRPr lang="fr-FR" sz="1200" dirty="0"/>
          </a:p>
          <a:p>
            <a:pPr marL="0" marR="0" lvl="0" indent="0" algn="l" defTabSz="1218987" rtl="0" eaLnBrk="1" fontAlgn="auto" latinLnBrk="0" hangingPunct="1">
              <a:lnSpc>
                <a:spcPct val="100000"/>
              </a:lnSpc>
              <a:spcBef>
                <a:spcPts val="0"/>
              </a:spcBef>
              <a:spcAft>
                <a:spcPts val="0"/>
              </a:spcAft>
              <a:buClrTx/>
              <a:buSzPct val="75000"/>
              <a:buFontTx/>
              <a:buNone/>
              <a:tabLst/>
              <a:defRPr/>
            </a:pPr>
            <a:endParaRPr lang="fr-FR" sz="1200" dirty="0"/>
          </a:p>
          <a:p>
            <a:pPr marL="0" marR="0" lvl="0" indent="0" algn="l" defTabSz="1218987" rtl="0" eaLnBrk="1" fontAlgn="auto" latinLnBrk="0" hangingPunct="1">
              <a:lnSpc>
                <a:spcPct val="100000"/>
              </a:lnSpc>
              <a:spcBef>
                <a:spcPts val="0"/>
              </a:spcBef>
              <a:spcAft>
                <a:spcPts val="0"/>
              </a:spcAft>
              <a:buClrTx/>
              <a:buSzPct val="75000"/>
              <a:buFontTx/>
              <a:buNone/>
              <a:tabLst/>
              <a:defRPr/>
            </a:pPr>
            <a:endParaRPr lang="fr-FR" sz="1200" dirty="0"/>
          </a:p>
          <a:p>
            <a:pPr marL="892175" indent="-892175">
              <a:lnSpc>
                <a:spcPct val="100000"/>
              </a:lnSpc>
              <a:spcBef>
                <a:spcPts val="0"/>
              </a:spcBef>
              <a:buNone/>
              <a:defRPr/>
            </a:pPr>
            <a:endParaRPr lang="fr-FR" sz="1200" dirty="0"/>
          </a:p>
        </p:txBody>
      </p:sp>
      <p:sp>
        <p:nvSpPr>
          <p:cNvPr id="4" name="Espace réservé du numéro de diapositive 3"/>
          <p:cNvSpPr>
            <a:spLocks noGrp="1"/>
          </p:cNvSpPr>
          <p:nvPr>
            <p:ph type="sldNum" sz="quarter" idx="10"/>
          </p:nvPr>
        </p:nvSpPr>
        <p:spPr/>
        <p:txBody>
          <a:bodyPr/>
          <a:lstStyle/>
          <a:p>
            <a:fld id="{E31375A4-56A4-47D6-9801-1991572033F7}" type="slidenum">
              <a:rPr lang="fr-FR" smtClean="0"/>
              <a:pPr/>
              <a:t>7</a:t>
            </a:fld>
            <a:endParaRPr lang="fr-FR" dirty="0"/>
          </a:p>
        </p:txBody>
      </p:sp>
    </p:spTree>
    <p:extLst>
      <p:ext uri="{BB962C8B-B14F-4D97-AF65-F5344CB8AC3E}">
        <p14:creationId xmlns:p14="http://schemas.microsoft.com/office/powerpoint/2010/main" val="149141169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E31375A4-56A4-47D6-9801-1991572033F7}" type="slidenum">
              <a:rPr lang="fr-FR" smtClean="0"/>
              <a:pPr/>
              <a:t>8</a:t>
            </a:fld>
            <a:endParaRPr lang="fr-FR" dirty="0"/>
          </a:p>
        </p:txBody>
      </p:sp>
    </p:spTree>
    <p:extLst>
      <p:ext uri="{BB962C8B-B14F-4D97-AF65-F5344CB8AC3E}">
        <p14:creationId xmlns:p14="http://schemas.microsoft.com/office/powerpoint/2010/main" val="323934417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892175" indent="-892175">
              <a:lnSpc>
                <a:spcPct val="100000"/>
              </a:lnSpc>
              <a:spcBef>
                <a:spcPts val="0"/>
              </a:spcBef>
              <a:buNone/>
              <a:defRPr/>
            </a:pPr>
            <a:r>
              <a:rPr lang="fr-FR" sz="1200" dirty="0" smtClean="0"/>
              <a:t>Nouveautés </a:t>
            </a:r>
            <a:r>
              <a:rPr lang="fr-FR" sz="1200" dirty="0" smtClean="0"/>
              <a:t>par rapport à l’ancien prg : taux de variation cumulé,</a:t>
            </a:r>
            <a:r>
              <a:rPr lang="fr-FR" sz="1200" baseline="0" dirty="0" smtClean="0"/>
              <a:t> indice synthétique.</a:t>
            </a:r>
          </a:p>
          <a:p>
            <a:pPr marL="892175" marR="0" lvl="0" indent="-892175" algn="l" defTabSz="914400" rtl="0" eaLnBrk="1" fontAlgn="auto" latinLnBrk="0" hangingPunct="1">
              <a:lnSpc>
                <a:spcPct val="100000"/>
              </a:lnSpc>
              <a:spcBef>
                <a:spcPts val="0"/>
              </a:spcBef>
              <a:spcAft>
                <a:spcPts val="0"/>
              </a:spcAft>
              <a:buClrTx/>
              <a:buSzTx/>
              <a:buFontTx/>
              <a:buNone/>
              <a:tabLst/>
              <a:defRPr/>
            </a:pPr>
            <a:r>
              <a:rPr lang="fr-FR" sz="1200" dirty="0" smtClean="0"/>
              <a:t>OAUDQRG</a:t>
            </a:r>
            <a:r>
              <a:rPr lang="fr-FR" sz="1200" baseline="0" dirty="0" smtClean="0"/>
              <a:t> déjà présents en 2</a:t>
            </a:r>
            <a:r>
              <a:rPr lang="fr-FR" sz="1200" baseline="30000" dirty="0" smtClean="0"/>
              <a:t>nde</a:t>
            </a:r>
            <a:r>
              <a:rPr lang="fr-FR" sz="1200" baseline="0" dirty="0" smtClean="0"/>
              <a:t>, sauf ti nominal et réel, et représentation de fonctions</a:t>
            </a:r>
            <a:endParaRPr lang="fr-FR" sz="1600" b="1" dirty="0" smtClean="0"/>
          </a:p>
          <a:p>
            <a:pPr marL="892175" indent="-892175">
              <a:lnSpc>
                <a:spcPct val="100000"/>
              </a:lnSpc>
              <a:spcBef>
                <a:spcPts val="0"/>
              </a:spcBef>
              <a:buNone/>
              <a:defRPr/>
            </a:pPr>
            <a:endParaRPr lang="fr-FR" sz="1200" baseline="0" dirty="0" smtClean="0"/>
          </a:p>
        </p:txBody>
      </p:sp>
      <p:sp>
        <p:nvSpPr>
          <p:cNvPr id="4" name="Espace réservé du numéro de diapositive 3"/>
          <p:cNvSpPr>
            <a:spLocks noGrp="1"/>
          </p:cNvSpPr>
          <p:nvPr>
            <p:ph type="sldNum" sz="quarter" idx="10"/>
          </p:nvPr>
        </p:nvSpPr>
        <p:spPr/>
        <p:txBody>
          <a:bodyPr/>
          <a:lstStyle/>
          <a:p>
            <a:fld id="{E31375A4-56A4-47D6-9801-1991572033F7}" type="slidenum">
              <a:rPr lang="fr-FR" smtClean="0"/>
              <a:pPr/>
              <a:t>9</a:t>
            </a:fld>
            <a:endParaRPr lang="fr-FR" dirty="0"/>
          </a:p>
        </p:txBody>
      </p:sp>
    </p:spTree>
    <p:extLst>
      <p:ext uri="{BB962C8B-B14F-4D97-AF65-F5344CB8AC3E}">
        <p14:creationId xmlns:p14="http://schemas.microsoft.com/office/powerpoint/2010/main" val="3747969099"/>
      </p:ext>
    </p:extLst>
  </p:cSld>
  <p:clrMapOvr>
    <a:masterClrMapping/>
  </p:clrMapOvr>
</p:notes>
</file>

<file path=ppt/slideLayouts/_rels/slideLayout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7" name="Rectangle 6"/>
          <p:cNvSpPr/>
          <p:nvPr/>
        </p:nvSpPr>
        <p:spPr>
          <a:xfrm>
            <a:off x="0" y="5778124"/>
            <a:ext cx="12192000" cy="107987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noProof="0" dirty="0"/>
          </a:p>
        </p:txBody>
      </p:sp>
      <p:sp>
        <p:nvSpPr>
          <p:cNvPr id="8" name="Rectangle 7"/>
          <p:cNvSpPr/>
          <p:nvPr/>
        </p:nvSpPr>
        <p:spPr>
          <a:xfrm>
            <a:off x="0" y="0"/>
            <a:ext cx="12192000" cy="107987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noProof="0" dirty="0"/>
          </a:p>
        </p:txBody>
      </p:sp>
      <p:sp>
        <p:nvSpPr>
          <p:cNvPr id="2" name="Titre 1"/>
          <p:cNvSpPr>
            <a:spLocks noGrp="1"/>
          </p:cNvSpPr>
          <p:nvPr>
            <p:ph type="ctrTitle"/>
          </p:nvPr>
        </p:nvSpPr>
        <p:spPr>
          <a:xfrm>
            <a:off x="1104900" y="2292094"/>
            <a:ext cx="10096500" cy="2219691"/>
          </a:xfrm>
        </p:spPr>
        <p:txBody>
          <a:bodyPr rtlCol="0" anchor="ctr">
            <a:normAutofit/>
          </a:bodyPr>
          <a:lstStyle>
            <a:lvl1pPr algn="l" rtl="0">
              <a:defRPr sz="4400" cap="all" baseline="0"/>
            </a:lvl1pPr>
          </a:lstStyle>
          <a:p>
            <a:pPr rtl="0"/>
            <a:r>
              <a:rPr lang="fr-FR" noProof="0"/>
              <a:t>Modifiez le style du titre</a:t>
            </a:r>
            <a:endParaRPr lang="fr-FR" noProof="0" dirty="0"/>
          </a:p>
        </p:txBody>
      </p:sp>
      <p:sp>
        <p:nvSpPr>
          <p:cNvPr id="3" name="Sous-titre 2"/>
          <p:cNvSpPr>
            <a:spLocks noGrp="1"/>
          </p:cNvSpPr>
          <p:nvPr>
            <p:ph type="subTitle" idx="1"/>
          </p:nvPr>
        </p:nvSpPr>
        <p:spPr>
          <a:xfrm>
            <a:off x="1104898" y="4511784"/>
            <a:ext cx="10096501" cy="955565"/>
          </a:xfrm>
        </p:spPr>
        <p:txBody>
          <a:bodyPr rtlCol="0">
            <a:normAutofit/>
          </a:bodyPr>
          <a:lstStyle>
            <a:lvl1pPr marL="0" indent="0" algn="l" rtl="0">
              <a:spcBef>
                <a:spcPts val="0"/>
              </a:spcBef>
              <a:buNone/>
              <a:defRPr sz="1800"/>
            </a:lvl1pPr>
            <a:lvl2pPr marL="457200" indent="0" algn="ctr" rtl="0">
              <a:buNone/>
              <a:defRPr sz="2000"/>
            </a:lvl2pPr>
            <a:lvl3pPr marL="914400" indent="0" algn="ctr" rtl="0">
              <a:buNone/>
              <a:defRPr sz="1800"/>
            </a:lvl3pPr>
            <a:lvl4pPr marL="1371600" indent="0" algn="ctr" rtl="0">
              <a:buNone/>
              <a:defRPr sz="1600"/>
            </a:lvl4pPr>
            <a:lvl5pPr marL="1828800" indent="0" algn="ctr" rtl="0">
              <a:buNone/>
              <a:defRPr sz="1600"/>
            </a:lvl5pPr>
            <a:lvl6pPr marL="2286000" indent="0" algn="ctr" rtl="0">
              <a:buNone/>
              <a:defRPr sz="1600"/>
            </a:lvl6pPr>
            <a:lvl7pPr marL="2743200" indent="0" algn="ctr" rtl="0">
              <a:buNone/>
              <a:defRPr sz="1600"/>
            </a:lvl7pPr>
            <a:lvl8pPr marL="3200400" indent="0" algn="ctr" rtl="0">
              <a:buNone/>
              <a:defRPr sz="1600"/>
            </a:lvl8pPr>
            <a:lvl9pPr marL="3657600" indent="0" algn="ctr" rtl="0">
              <a:buNone/>
              <a:defRPr sz="1600"/>
            </a:lvl9pPr>
          </a:lstStyle>
          <a:p>
            <a:pPr rtl="0"/>
            <a:r>
              <a:rPr lang="fr-FR" noProof="0"/>
              <a:t>Modifier le style des sous-titres du masque</a:t>
            </a:r>
            <a:endParaRPr lang="fr-FR" noProof="0" dirty="0"/>
          </a:p>
        </p:txBody>
      </p:sp>
      <p:sp>
        <p:nvSpPr>
          <p:cNvPr id="4" name="Espace réservé de la date 3"/>
          <p:cNvSpPr>
            <a:spLocks noGrp="1"/>
          </p:cNvSpPr>
          <p:nvPr>
            <p:ph type="dt" sz="half" idx="10"/>
          </p:nvPr>
        </p:nvSpPr>
        <p:spPr/>
        <p:txBody>
          <a:bodyPr rtlCol="0"/>
          <a:lstStyle>
            <a:lvl1pPr>
              <a:defRPr/>
            </a:lvl1pPr>
          </a:lstStyle>
          <a:p>
            <a:fld id="{2A93682C-1666-439C-B1F6-2324BA8BDEE9}" type="datetime1">
              <a:rPr lang="fr-FR" smtClean="0"/>
              <a:pPr/>
              <a:t>16/01/2020</a:t>
            </a:fld>
            <a:endParaRPr lang="fr-FR" dirty="0"/>
          </a:p>
        </p:txBody>
      </p:sp>
      <p:sp>
        <p:nvSpPr>
          <p:cNvPr id="5" name="Espace réservé du pied de page 4"/>
          <p:cNvSpPr>
            <a:spLocks noGrp="1"/>
          </p:cNvSpPr>
          <p:nvPr>
            <p:ph type="ftr" sz="quarter" idx="11"/>
          </p:nvPr>
        </p:nvSpPr>
        <p:spPr/>
        <p:txBody>
          <a:bodyPr rtlCol="0"/>
          <a:lstStyle/>
          <a:p>
            <a:pPr rtl="0"/>
            <a:endParaRPr lang="fr-FR" noProof="0" dirty="0"/>
          </a:p>
        </p:txBody>
      </p:sp>
      <p:sp>
        <p:nvSpPr>
          <p:cNvPr id="6" name="Espace réservé du numéro de diapositive 5"/>
          <p:cNvSpPr>
            <a:spLocks noGrp="1"/>
          </p:cNvSpPr>
          <p:nvPr>
            <p:ph type="sldNum" sz="quarter" idx="12"/>
          </p:nvPr>
        </p:nvSpPr>
        <p:spPr/>
        <p:txBody>
          <a:bodyPr rtlCol="0"/>
          <a:lstStyle>
            <a:lvl1pPr rtl="0">
              <a:defRPr/>
            </a:lvl1pPr>
          </a:lstStyle>
          <a:p>
            <a:fld id="{E31375A4-56A4-47D6-9801-1991572033F7}" type="slidenum">
              <a:rPr lang="fr-FR" smtClean="0"/>
              <a:pPr/>
              <a:t>‹N°›</a:t>
            </a:fld>
            <a:endParaRPr lang="fr-FR" dirty="0"/>
          </a:p>
        </p:txBody>
      </p:sp>
      <p:pic>
        <p:nvPicPr>
          <p:cNvPr id="11" name="Image 10"/>
          <p:cNvPicPr>
            <a:picLocks noChangeAspect="1"/>
          </p:cNvPicPr>
          <p:nvPr/>
        </p:nvPicPr>
        <p:blipFill rotWithShape="1">
          <a:blip r:embed="rId2" cstate="print">
            <a:duotone>
              <a:schemeClr val="accent2">
                <a:shade val="45000"/>
                <a:satMod val="135000"/>
              </a:schemeClr>
              <a:prstClr val="white"/>
            </a:duotone>
            <a:extLst>
              <a:ext uri="{BEBA8EAE-BF5A-486C-A8C5-ECC9F3942E4B}">
                <a14:imgProps xmlns:a14="http://schemas.microsoft.com/office/drawing/2010/main">
                  <a14:imgLayer r:embed="rId3">
                    <a14:imgEffect>
                      <a14:saturation sat="30000"/>
                    </a14:imgEffect>
                  </a14:imgLayer>
                </a14:imgProps>
              </a:ext>
              <a:ext uri="{28A0092B-C50C-407E-A947-70E740481C1C}">
                <a14:useLocalDpi xmlns:a14="http://schemas.microsoft.com/office/drawing/2010/main" val="0"/>
              </a:ext>
            </a:extLst>
          </a:blip>
          <a:srcRect/>
          <a:stretch/>
        </p:blipFill>
        <p:spPr>
          <a:xfrm>
            <a:off x="1324445" y="0"/>
            <a:ext cx="1747524" cy="2292094"/>
          </a:xfrm>
          <a:prstGeom prst="rect">
            <a:avLst/>
          </a:prstGeom>
        </p:spPr>
      </p:pic>
    </p:spTree>
    <p:extLst>
      <p:ext uri="{BB962C8B-B14F-4D97-AF65-F5344CB8AC3E}">
        <p14:creationId xmlns:p14="http://schemas.microsoft.com/office/powerpoint/2010/main" val="16597565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p:txBody>
          <a:bodyPr rtlCol="0" anchor="b"/>
          <a:lstStyle>
            <a:lvl1pPr algn="l" rtl="0">
              <a:defRPr sz="3200"/>
            </a:lvl1pPr>
          </a:lstStyle>
          <a:p>
            <a:pPr rtl="0"/>
            <a:r>
              <a:rPr lang="fr-FR" noProof="0"/>
              <a:t>Modifiez le style du titre</a:t>
            </a:r>
            <a:endParaRPr lang="fr-FR" noProof="0" dirty="0"/>
          </a:p>
        </p:txBody>
      </p:sp>
      <p:sp>
        <p:nvSpPr>
          <p:cNvPr id="3" name="Espace réservé d’image 2"/>
          <p:cNvSpPr>
            <a:spLocks noGrp="1"/>
          </p:cNvSpPr>
          <p:nvPr>
            <p:ph type="pic" idx="1"/>
          </p:nvPr>
        </p:nvSpPr>
        <p:spPr>
          <a:xfrm>
            <a:off x="4654671" y="1600199"/>
            <a:ext cx="6430912" cy="4572001"/>
          </a:xfrm>
        </p:spPr>
        <p:txBody>
          <a:bodyPr tIns="1188720" rtlCol="0">
            <a:normAutofit/>
          </a:bodyPr>
          <a:lstStyle>
            <a:lvl1pPr marL="0" indent="0" algn="ctr" rtl="0">
              <a:buNone/>
              <a:defRPr sz="2000"/>
            </a:lvl1pPr>
            <a:lvl2pPr marL="457200" indent="0" algn="l" rtl="0">
              <a:buNone/>
              <a:defRPr sz="2800"/>
            </a:lvl2pPr>
            <a:lvl3pPr marL="914400" indent="0" algn="l" rtl="0">
              <a:buNone/>
              <a:defRPr sz="2400"/>
            </a:lvl3pPr>
            <a:lvl4pPr marL="1371600" indent="0" algn="l" rtl="0">
              <a:buNone/>
              <a:defRPr sz="2000"/>
            </a:lvl4pPr>
            <a:lvl5pPr marL="1828800" indent="0" algn="l" rtl="0">
              <a:buNone/>
              <a:defRPr sz="2000"/>
            </a:lvl5pPr>
            <a:lvl6pPr marL="2286000" indent="0" algn="l" rtl="0">
              <a:buNone/>
              <a:defRPr sz="2000"/>
            </a:lvl6pPr>
            <a:lvl7pPr marL="2743200" indent="0" algn="l" rtl="0">
              <a:buNone/>
              <a:defRPr sz="2000"/>
            </a:lvl7pPr>
            <a:lvl8pPr marL="3200400" indent="0" algn="l" rtl="0">
              <a:buNone/>
              <a:defRPr sz="2000"/>
            </a:lvl8pPr>
            <a:lvl9pPr marL="3657600" indent="0" algn="l" rtl="0">
              <a:buNone/>
              <a:defRPr sz="2000"/>
            </a:lvl9pPr>
          </a:lstStyle>
          <a:p>
            <a:pPr rtl="0"/>
            <a:r>
              <a:rPr lang="fr-FR" noProof="0"/>
              <a:t>Cliquez sur l'icône pour ajouter une image</a:t>
            </a:r>
            <a:endParaRPr lang="fr-FR" noProof="0" dirty="0"/>
          </a:p>
        </p:txBody>
      </p:sp>
      <p:sp>
        <p:nvSpPr>
          <p:cNvPr id="4" name="Espace réservé du texte 3"/>
          <p:cNvSpPr>
            <a:spLocks noGrp="1"/>
          </p:cNvSpPr>
          <p:nvPr>
            <p:ph type="body" sz="half" idx="2"/>
          </p:nvPr>
        </p:nvSpPr>
        <p:spPr>
          <a:xfrm>
            <a:off x="1104900" y="1600200"/>
            <a:ext cx="3396996" cy="4572000"/>
          </a:xfrm>
        </p:spPr>
        <p:txBody>
          <a:bodyPr rtlCol="0">
            <a:normAutofit/>
          </a:bodyPr>
          <a:lstStyle>
            <a:lvl1pPr marL="0" indent="0" algn="l" rtl="0">
              <a:spcBef>
                <a:spcPts val="1200"/>
              </a:spcBef>
              <a:buNone/>
              <a:defRPr sz="1800"/>
            </a:lvl1pPr>
            <a:lvl2pPr marL="457200" indent="0" algn="l" rtl="0">
              <a:buNone/>
              <a:defRPr sz="1400"/>
            </a:lvl2pPr>
            <a:lvl3pPr marL="914400" indent="0" algn="l" rtl="0">
              <a:buNone/>
              <a:defRPr sz="1200"/>
            </a:lvl3pPr>
            <a:lvl4pPr marL="1371600" indent="0" algn="l" rtl="0">
              <a:buNone/>
              <a:defRPr sz="1000"/>
            </a:lvl4pPr>
            <a:lvl5pPr marL="1828800" indent="0" algn="l" rtl="0">
              <a:buNone/>
              <a:defRPr sz="1000"/>
            </a:lvl5pPr>
            <a:lvl6pPr marL="2286000" indent="0" algn="l" rtl="0">
              <a:buNone/>
              <a:defRPr sz="1000"/>
            </a:lvl6pPr>
            <a:lvl7pPr marL="2743200" indent="0" algn="l" rtl="0">
              <a:buNone/>
              <a:defRPr sz="1000"/>
            </a:lvl7pPr>
            <a:lvl8pPr marL="3200400" indent="0" algn="l" rtl="0">
              <a:buNone/>
              <a:defRPr sz="1000"/>
            </a:lvl8pPr>
            <a:lvl9pPr marL="3657600" indent="0" algn="l" rtl="0">
              <a:buNone/>
              <a:defRPr sz="1000"/>
            </a:lvl9pPr>
          </a:lstStyle>
          <a:p>
            <a:pPr lvl="0" rtl="0"/>
            <a:r>
              <a:rPr lang="fr-FR" noProof="0"/>
              <a:t>Modifier les styles du texte du masque</a:t>
            </a:r>
          </a:p>
        </p:txBody>
      </p:sp>
      <p:sp>
        <p:nvSpPr>
          <p:cNvPr id="5" name="Espace réservé de la date 4"/>
          <p:cNvSpPr>
            <a:spLocks noGrp="1"/>
          </p:cNvSpPr>
          <p:nvPr>
            <p:ph type="dt" sz="half" idx="10"/>
          </p:nvPr>
        </p:nvSpPr>
        <p:spPr/>
        <p:txBody>
          <a:bodyPr rtlCol="0"/>
          <a:lstStyle>
            <a:lvl1pPr>
              <a:defRPr/>
            </a:lvl1pPr>
          </a:lstStyle>
          <a:p>
            <a:fld id="{75AC62B6-9765-4D0D-A062-B6261D408591}" type="datetime1">
              <a:rPr lang="fr-FR" smtClean="0"/>
              <a:pPr/>
              <a:t>16/01/2020</a:t>
            </a:fld>
            <a:endParaRPr lang="fr-FR" dirty="0"/>
          </a:p>
        </p:txBody>
      </p:sp>
      <p:sp>
        <p:nvSpPr>
          <p:cNvPr id="6" name="Espace réservé du pied de page 5"/>
          <p:cNvSpPr>
            <a:spLocks noGrp="1"/>
          </p:cNvSpPr>
          <p:nvPr>
            <p:ph type="ftr" sz="quarter" idx="11"/>
          </p:nvPr>
        </p:nvSpPr>
        <p:spPr/>
        <p:txBody>
          <a:bodyPr rtlCol="0"/>
          <a:lstStyle/>
          <a:p>
            <a:pPr rtl="0"/>
            <a:endParaRPr lang="fr-FR" noProof="0" dirty="0"/>
          </a:p>
        </p:txBody>
      </p:sp>
      <p:sp>
        <p:nvSpPr>
          <p:cNvPr id="7" name="Espace réservé du numéro de diapositive 6"/>
          <p:cNvSpPr>
            <a:spLocks noGrp="1"/>
          </p:cNvSpPr>
          <p:nvPr>
            <p:ph type="sldNum" sz="quarter" idx="12"/>
          </p:nvPr>
        </p:nvSpPr>
        <p:spPr/>
        <p:txBody>
          <a:bodyPr rtlCol="0"/>
          <a:lstStyle>
            <a:lvl1pPr rtl="0">
              <a:defRPr/>
            </a:lvl1pPr>
          </a:lstStyle>
          <a:p>
            <a:fld id="{E31375A4-56A4-47D6-9801-1991572033F7}" type="slidenum">
              <a:rPr lang="fr-FR" smtClean="0"/>
              <a:pPr/>
              <a:t>‹N°›</a:t>
            </a:fld>
            <a:endParaRPr lang="fr-FR" dirty="0"/>
          </a:p>
        </p:txBody>
      </p:sp>
    </p:spTree>
    <p:extLst>
      <p:ext uri="{BB962C8B-B14F-4D97-AF65-F5344CB8AC3E}">
        <p14:creationId xmlns:p14="http://schemas.microsoft.com/office/powerpoint/2010/main" val="7696370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rtlCol="0"/>
          <a:lstStyle/>
          <a:p>
            <a:pPr rtl="0"/>
            <a:r>
              <a:rPr lang="fr-FR" noProof="0"/>
              <a:t>Modifiez le style du titre</a:t>
            </a:r>
            <a:endParaRPr lang="fr-FR" noProof="0" dirty="0"/>
          </a:p>
        </p:txBody>
      </p:sp>
      <p:sp>
        <p:nvSpPr>
          <p:cNvPr id="3" name="Espace réservé du texte vertical 2"/>
          <p:cNvSpPr>
            <a:spLocks noGrp="1"/>
          </p:cNvSpPr>
          <p:nvPr>
            <p:ph type="body" orient="vert" idx="1"/>
          </p:nvPr>
        </p:nvSpPr>
        <p:spPr/>
        <p:txBody>
          <a:bodyPr vert="eaVert" rtlCol="0"/>
          <a:lstStyle/>
          <a:p>
            <a:pPr lvl="0" rtl="0"/>
            <a:r>
              <a:rPr lang="fr-FR" noProof="0"/>
              <a:t>Modifier les styles du texte du masque</a:t>
            </a:r>
          </a:p>
          <a:p>
            <a:pPr lvl="1" rtl="0"/>
            <a:r>
              <a:rPr lang="fr-FR" noProof="0"/>
              <a:t>Deuxième niveau</a:t>
            </a:r>
          </a:p>
          <a:p>
            <a:pPr lvl="2" rtl="0"/>
            <a:r>
              <a:rPr lang="fr-FR" noProof="0"/>
              <a:t>Troisième niveau</a:t>
            </a:r>
          </a:p>
          <a:p>
            <a:pPr lvl="3" rtl="0"/>
            <a:r>
              <a:rPr lang="fr-FR" noProof="0"/>
              <a:t>Quatrième niveau</a:t>
            </a:r>
          </a:p>
          <a:p>
            <a:pPr lvl="4" rtl="0"/>
            <a:r>
              <a:rPr lang="fr-FR" noProof="0"/>
              <a:t>Cinquième niveau</a:t>
            </a:r>
            <a:endParaRPr lang="fr-FR" noProof="0" dirty="0"/>
          </a:p>
        </p:txBody>
      </p:sp>
      <p:sp>
        <p:nvSpPr>
          <p:cNvPr id="4" name="Espace réservé de la date 3"/>
          <p:cNvSpPr>
            <a:spLocks noGrp="1"/>
          </p:cNvSpPr>
          <p:nvPr>
            <p:ph type="dt" sz="half" idx="10"/>
          </p:nvPr>
        </p:nvSpPr>
        <p:spPr/>
        <p:txBody>
          <a:bodyPr rtlCol="0"/>
          <a:lstStyle>
            <a:lvl1pPr>
              <a:defRPr/>
            </a:lvl1pPr>
          </a:lstStyle>
          <a:p>
            <a:fld id="{05560E40-E96F-4F90-B177-9CA529868AE7}" type="datetime1">
              <a:rPr lang="fr-FR" smtClean="0"/>
              <a:pPr/>
              <a:t>16/01/2020</a:t>
            </a:fld>
            <a:endParaRPr lang="fr-FR" dirty="0"/>
          </a:p>
        </p:txBody>
      </p:sp>
      <p:sp>
        <p:nvSpPr>
          <p:cNvPr id="5" name="Espace réservé du pied de page 4"/>
          <p:cNvSpPr>
            <a:spLocks noGrp="1"/>
          </p:cNvSpPr>
          <p:nvPr>
            <p:ph type="ftr" sz="quarter" idx="11"/>
          </p:nvPr>
        </p:nvSpPr>
        <p:spPr/>
        <p:txBody>
          <a:bodyPr rtlCol="0"/>
          <a:lstStyle/>
          <a:p>
            <a:pPr rtl="0"/>
            <a:endParaRPr lang="fr-FR" noProof="0" dirty="0"/>
          </a:p>
        </p:txBody>
      </p:sp>
      <p:sp>
        <p:nvSpPr>
          <p:cNvPr id="6" name="Espace réservé du numéro de diapositive 5"/>
          <p:cNvSpPr>
            <a:spLocks noGrp="1"/>
          </p:cNvSpPr>
          <p:nvPr>
            <p:ph type="sldNum" sz="quarter" idx="12"/>
          </p:nvPr>
        </p:nvSpPr>
        <p:spPr/>
        <p:txBody>
          <a:bodyPr rtlCol="0"/>
          <a:lstStyle>
            <a:lvl1pPr rtl="0">
              <a:defRPr/>
            </a:lvl1pPr>
          </a:lstStyle>
          <a:p>
            <a:fld id="{E31375A4-56A4-47D6-9801-1991572033F7}" type="slidenum">
              <a:rPr lang="fr-FR" smtClean="0"/>
              <a:pPr/>
              <a:t>‹N°›</a:t>
            </a:fld>
            <a:endParaRPr lang="fr-FR" dirty="0"/>
          </a:p>
        </p:txBody>
      </p:sp>
    </p:spTree>
    <p:extLst>
      <p:ext uri="{BB962C8B-B14F-4D97-AF65-F5344CB8AC3E}">
        <p14:creationId xmlns:p14="http://schemas.microsoft.com/office/powerpoint/2010/main" val="20120767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9372600" y="365125"/>
            <a:ext cx="1714500" cy="5811838"/>
          </a:xfrm>
        </p:spPr>
        <p:txBody>
          <a:bodyPr vert="eaVert" rtlCol="0"/>
          <a:lstStyle/>
          <a:p>
            <a:pPr rtl="0"/>
            <a:r>
              <a:rPr lang="fr-FR" noProof="0"/>
              <a:t>Modifiez le style du titre</a:t>
            </a:r>
            <a:endParaRPr lang="fr-FR" noProof="0" dirty="0"/>
          </a:p>
        </p:txBody>
      </p:sp>
      <p:sp>
        <p:nvSpPr>
          <p:cNvPr id="3" name="Espace réservé du texte vertical 2"/>
          <p:cNvSpPr>
            <a:spLocks noGrp="1"/>
          </p:cNvSpPr>
          <p:nvPr>
            <p:ph type="body" orient="vert" idx="1"/>
          </p:nvPr>
        </p:nvSpPr>
        <p:spPr>
          <a:xfrm>
            <a:off x="1104900" y="365125"/>
            <a:ext cx="8098896" cy="5811838"/>
          </a:xfrm>
        </p:spPr>
        <p:txBody>
          <a:bodyPr vert="eaVert" rtlCol="0"/>
          <a:lstStyle/>
          <a:p>
            <a:pPr lvl="0" rtl="0"/>
            <a:r>
              <a:rPr lang="fr-FR" noProof="0"/>
              <a:t>Modifier les styles du texte du masque</a:t>
            </a:r>
          </a:p>
          <a:p>
            <a:pPr lvl="1" rtl="0"/>
            <a:r>
              <a:rPr lang="fr-FR" noProof="0"/>
              <a:t>Deuxième niveau</a:t>
            </a:r>
          </a:p>
          <a:p>
            <a:pPr lvl="2" rtl="0"/>
            <a:r>
              <a:rPr lang="fr-FR" noProof="0"/>
              <a:t>Troisième niveau</a:t>
            </a:r>
          </a:p>
          <a:p>
            <a:pPr lvl="3" rtl="0"/>
            <a:r>
              <a:rPr lang="fr-FR" noProof="0"/>
              <a:t>Quatrième niveau</a:t>
            </a:r>
          </a:p>
          <a:p>
            <a:pPr lvl="4" rtl="0"/>
            <a:r>
              <a:rPr lang="fr-FR" noProof="0"/>
              <a:t>Cinquième niveau</a:t>
            </a:r>
            <a:endParaRPr lang="fr-FR" noProof="0" dirty="0"/>
          </a:p>
        </p:txBody>
      </p:sp>
      <p:sp>
        <p:nvSpPr>
          <p:cNvPr id="4" name="Espace réservé de la date 3"/>
          <p:cNvSpPr>
            <a:spLocks noGrp="1"/>
          </p:cNvSpPr>
          <p:nvPr>
            <p:ph type="dt" sz="half" idx="10"/>
          </p:nvPr>
        </p:nvSpPr>
        <p:spPr/>
        <p:txBody>
          <a:bodyPr rtlCol="0"/>
          <a:lstStyle>
            <a:lvl1pPr>
              <a:defRPr/>
            </a:lvl1pPr>
          </a:lstStyle>
          <a:p>
            <a:fld id="{495D8A20-D5AA-4EBF-82E0-3620BEFE5662}" type="datetime1">
              <a:rPr lang="fr-FR" smtClean="0"/>
              <a:pPr/>
              <a:t>16/01/2020</a:t>
            </a:fld>
            <a:endParaRPr lang="fr-FR" dirty="0"/>
          </a:p>
        </p:txBody>
      </p:sp>
      <p:sp>
        <p:nvSpPr>
          <p:cNvPr id="5" name="Espace réservé du pied de page 4"/>
          <p:cNvSpPr>
            <a:spLocks noGrp="1"/>
          </p:cNvSpPr>
          <p:nvPr>
            <p:ph type="ftr" sz="quarter" idx="11"/>
          </p:nvPr>
        </p:nvSpPr>
        <p:spPr/>
        <p:txBody>
          <a:bodyPr rtlCol="0"/>
          <a:lstStyle/>
          <a:p>
            <a:pPr rtl="0"/>
            <a:endParaRPr lang="fr-FR" noProof="0" dirty="0"/>
          </a:p>
        </p:txBody>
      </p:sp>
      <p:sp>
        <p:nvSpPr>
          <p:cNvPr id="6" name="Espace réservé du numéro de diapositive 5"/>
          <p:cNvSpPr>
            <a:spLocks noGrp="1"/>
          </p:cNvSpPr>
          <p:nvPr>
            <p:ph type="sldNum" sz="quarter" idx="12"/>
          </p:nvPr>
        </p:nvSpPr>
        <p:spPr/>
        <p:txBody>
          <a:bodyPr rtlCol="0"/>
          <a:lstStyle>
            <a:lvl1pPr rtl="0">
              <a:defRPr/>
            </a:lvl1pPr>
          </a:lstStyle>
          <a:p>
            <a:fld id="{E31375A4-56A4-47D6-9801-1991572033F7}" type="slidenum">
              <a:rPr lang="fr-FR" smtClean="0"/>
              <a:pPr/>
              <a:t>‹N°›</a:t>
            </a:fld>
            <a:endParaRPr lang="fr-FR" dirty="0"/>
          </a:p>
        </p:txBody>
      </p:sp>
      <p:grpSp>
        <p:nvGrpSpPr>
          <p:cNvPr id="7" name="Groupe 6"/>
          <p:cNvGrpSpPr/>
          <p:nvPr/>
        </p:nvGrpSpPr>
        <p:grpSpPr>
          <a:xfrm rot="5400000">
            <a:off x="6514047" y="3228843"/>
            <a:ext cx="5632704" cy="84403"/>
            <a:chOff x="1073150" y="1219201"/>
            <a:chExt cx="10058400" cy="63125"/>
          </a:xfrm>
        </p:grpSpPr>
        <p:cxnSp>
          <p:nvCxnSpPr>
            <p:cNvPr id="8" name="Connecteur droit 7"/>
            <p:cNvCxnSpPr/>
            <p:nvPr/>
          </p:nvCxnSpPr>
          <p:spPr>
            <a:xfrm rot="10800000">
              <a:off x="1073150" y="1219201"/>
              <a:ext cx="10058400" cy="0"/>
            </a:xfrm>
            <a:prstGeom prst="line">
              <a:avLst/>
            </a:prstGeom>
            <a:ln w="381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9" name="Connecteur droit 8"/>
            <p:cNvCxnSpPr/>
            <p:nvPr/>
          </p:nvCxnSpPr>
          <p:spPr>
            <a:xfrm rot="10800000">
              <a:off x="1073150" y="1282326"/>
              <a:ext cx="10058400" cy="0"/>
            </a:xfrm>
            <a:prstGeom prst="line">
              <a:avLst/>
            </a:prstGeom>
            <a:ln w="127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4459271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rtlCol="0"/>
          <a:lstStyle/>
          <a:p>
            <a:pPr rtl="0"/>
            <a:r>
              <a:rPr lang="fr-FR" noProof="0"/>
              <a:t>Modifiez le style du titre</a:t>
            </a:r>
            <a:endParaRPr lang="fr-FR" noProof="0" dirty="0"/>
          </a:p>
        </p:txBody>
      </p:sp>
      <p:sp>
        <p:nvSpPr>
          <p:cNvPr id="3" name="Espace réservé du contenu 2"/>
          <p:cNvSpPr>
            <a:spLocks noGrp="1"/>
          </p:cNvSpPr>
          <p:nvPr>
            <p:ph idx="1"/>
          </p:nvPr>
        </p:nvSpPr>
        <p:spPr/>
        <p:txBody>
          <a:bodyPr rtlCol="0"/>
          <a:lstStyle/>
          <a:p>
            <a:pPr lvl="0" rtl="0"/>
            <a:r>
              <a:rPr lang="fr-FR" noProof="0"/>
              <a:t>Modifier les styles du texte du masque</a:t>
            </a:r>
          </a:p>
          <a:p>
            <a:pPr lvl="1" rtl="0"/>
            <a:r>
              <a:rPr lang="fr-FR" noProof="0"/>
              <a:t>Deuxième niveau</a:t>
            </a:r>
          </a:p>
          <a:p>
            <a:pPr lvl="2" rtl="0"/>
            <a:r>
              <a:rPr lang="fr-FR" noProof="0"/>
              <a:t>Troisième niveau</a:t>
            </a:r>
          </a:p>
          <a:p>
            <a:pPr lvl="3" rtl="0"/>
            <a:r>
              <a:rPr lang="fr-FR" noProof="0"/>
              <a:t>Quatrième niveau</a:t>
            </a:r>
          </a:p>
          <a:p>
            <a:pPr lvl="4" rtl="0"/>
            <a:r>
              <a:rPr lang="fr-FR" noProof="0"/>
              <a:t>Cinquième niveau</a:t>
            </a:r>
            <a:endParaRPr lang="fr-FR" noProof="0" dirty="0"/>
          </a:p>
        </p:txBody>
      </p:sp>
      <p:sp>
        <p:nvSpPr>
          <p:cNvPr id="4" name="Espace réservé de la date 3"/>
          <p:cNvSpPr>
            <a:spLocks noGrp="1"/>
          </p:cNvSpPr>
          <p:nvPr>
            <p:ph type="dt" sz="half" idx="10"/>
          </p:nvPr>
        </p:nvSpPr>
        <p:spPr/>
        <p:txBody>
          <a:bodyPr rtlCol="0"/>
          <a:lstStyle>
            <a:lvl1pPr>
              <a:defRPr/>
            </a:lvl1pPr>
          </a:lstStyle>
          <a:p>
            <a:fld id="{51DB54D6-28DC-40C0-8824-32CC37999B83}" type="datetime1">
              <a:rPr lang="fr-FR" smtClean="0"/>
              <a:pPr/>
              <a:t>16/01/2020</a:t>
            </a:fld>
            <a:endParaRPr lang="fr-FR" dirty="0"/>
          </a:p>
        </p:txBody>
      </p:sp>
      <p:sp>
        <p:nvSpPr>
          <p:cNvPr id="5" name="Espace réservé du pied de page 4"/>
          <p:cNvSpPr>
            <a:spLocks noGrp="1"/>
          </p:cNvSpPr>
          <p:nvPr>
            <p:ph type="ftr" sz="quarter" idx="11"/>
          </p:nvPr>
        </p:nvSpPr>
        <p:spPr/>
        <p:txBody>
          <a:bodyPr rtlCol="0"/>
          <a:lstStyle/>
          <a:p>
            <a:pPr rtl="0"/>
            <a:endParaRPr lang="fr-FR" noProof="0" dirty="0"/>
          </a:p>
        </p:txBody>
      </p:sp>
      <p:sp>
        <p:nvSpPr>
          <p:cNvPr id="6" name="Espace réservé du numéro de diapositive 5"/>
          <p:cNvSpPr>
            <a:spLocks noGrp="1"/>
          </p:cNvSpPr>
          <p:nvPr>
            <p:ph type="sldNum" sz="quarter" idx="12"/>
          </p:nvPr>
        </p:nvSpPr>
        <p:spPr/>
        <p:txBody>
          <a:bodyPr rtlCol="0"/>
          <a:lstStyle>
            <a:lvl1pPr rtl="0">
              <a:defRPr/>
            </a:lvl1pPr>
          </a:lstStyle>
          <a:p>
            <a:fld id="{E31375A4-56A4-47D6-9801-1991572033F7}" type="slidenum">
              <a:rPr lang="fr-FR" smtClean="0"/>
              <a:pPr/>
              <a:t>‹N°›</a:t>
            </a:fld>
            <a:endParaRPr lang="fr-FR" dirty="0"/>
          </a:p>
        </p:txBody>
      </p:sp>
    </p:spTree>
    <p:extLst>
      <p:ext uri="{BB962C8B-B14F-4D97-AF65-F5344CB8AC3E}">
        <p14:creationId xmlns:p14="http://schemas.microsoft.com/office/powerpoint/2010/main" val="37868768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Diapositive de titre avec image">
    <p:spTree>
      <p:nvGrpSpPr>
        <p:cNvPr id="1" name=""/>
        <p:cNvGrpSpPr/>
        <p:nvPr/>
      </p:nvGrpSpPr>
      <p:grpSpPr>
        <a:xfrm>
          <a:off x="0" y="0"/>
          <a:ext cx="0" cy="0"/>
          <a:chOff x="0" y="0"/>
          <a:chExt cx="0" cy="0"/>
        </a:xfrm>
      </p:grpSpPr>
      <p:grpSp>
        <p:nvGrpSpPr>
          <p:cNvPr id="13" name="Groupe 12"/>
          <p:cNvGrpSpPr/>
          <p:nvPr/>
        </p:nvGrpSpPr>
        <p:grpSpPr>
          <a:xfrm rot="10800000">
            <a:off x="0" y="5645510"/>
            <a:ext cx="12192000" cy="63125"/>
            <a:chOff x="507492" y="1501519"/>
            <a:chExt cx="8129016" cy="63125"/>
          </a:xfrm>
        </p:grpSpPr>
        <p:cxnSp>
          <p:nvCxnSpPr>
            <p:cNvPr id="17" name="Connecteur droit 16"/>
            <p:cNvCxnSpPr/>
            <p:nvPr/>
          </p:nvCxnSpPr>
          <p:spPr>
            <a:xfrm>
              <a:off x="507492" y="1564644"/>
              <a:ext cx="8129016" cy="0"/>
            </a:xfrm>
            <a:prstGeom prst="line">
              <a:avLst/>
            </a:prstGeom>
            <a:ln w="381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8" name="Connecteur droit 17"/>
            <p:cNvCxnSpPr/>
            <p:nvPr/>
          </p:nvCxnSpPr>
          <p:spPr>
            <a:xfrm>
              <a:off x="507492" y="1501519"/>
              <a:ext cx="8129016" cy="0"/>
            </a:xfrm>
            <a:prstGeom prst="line">
              <a:avLst/>
            </a:prstGeom>
            <a:ln w="127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grpSp>
      <p:grpSp>
        <p:nvGrpSpPr>
          <p:cNvPr id="14" name="Groupe 13"/>
          <p:cNvGrpSpPr/>
          <p:nvPr/>
        </p:nvGrpSpPr>
        <p:grpSpPr>
          <a:xfrm>
            <a:off x="0" y="1143000"/>
            <a:ext cx="12192000" cy="63125"/>
            <a:chOff x="507492" y="1501519"/>
            <a:chExt cx="8129016" cy="63125"/>
          </a:xfrm>
        </p:grpSpPr>
        <p:cxnSp>
          <p:nvCxnSpPr>
            <p:cNvPr id="15" name="Connecteur droit 14"/>
            <p:cNvCxnSpPr/>
            <p:nvPr/>
          </p:nvCxnSpPr>
          <p:spPr>
            <a:xfrm>
              <a:off x="507492" y="1564644"/>
              <a:ext cx="8129016" cy="0"/>
            </a:xfrm>
            <a:prstGeom prst="line">
              <a:avLst/>
            </a:prstGeom>
            <a:ln w="381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6" name="Connecteur droit 15"/>
            <p:cNvCxnSpPr/>
            <p:nvPr/>
          </p:nvCxnSpPr>
          <p:spPr>
            <a:xfrm>
              <a:off x="507492" y="1501519"/>
              <a:ext cx="8129016" cy="0"/>
            </a:xfrm>
            <a:prstGeom prst="line">
              <a:avLst/>
            </a:prstGeom>
            <a:ln w="127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7" name="Rectangle 6"/>
          <p:cNvSpPr/>
          <p:nvPr/>
        </p:nvSpPr>
        <p:spPr>
          <a:xfrm>
            <a:off x="0" y="5778124"/>
            <a:ext cx="12192000" cy="107987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noProof="0" dirty="0"/>
          </a:p>
        </p:txBody>
      </p:sp>
      <p:sp>
        <p:nvSpPr>
          <p:cNvPr id="8" name="Rectangle 7"/>
          <p:cNvSpPr/>
          <p:nvPr/>
        </p:nvSpPr>
        <p:spPr>
          <a:xfrm>
            <a:off x="0" y="0"/>
            <a:ext cx="12192000" cy="107987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noProof="0" dirty="0"/>
          </a:p>
        </p:txBody>
      </p:sp>
      <p:sp>
        <p:nvSpPr>
          <p:cNvPr id="2" name="Titre 1"/>
          <p:cNvSpPr>
            <a:spLocks noGrp="1"/>
          </p:cNvSpPr>
          <p:nvPr>
            <p:ph type="ctrTitle"/>
          </p:nvPr>
        </p:nvSpPr>
        <p:spPr>
          <a:xfrm>
            <a:off x="1104900" y="2292094"/>
            <a:ext cx="5734050" cy="2219691"/>
          </a:xfrm>
        </p:spPr>
        <p:txBody>
          <a:bodyPr rtlCol="0" anchor="ctr">
            <a:normAutofit/>
          </a:bodyPr>
          <a:lstStyle>
            <a:lvl1pPr algn="l" rtl="0">
              <a:defRPr sz="4400" cap="all" baseline="0"/>
            </a:lvl1pPr>
          </a:lstStyle>
          <a:p>
            <a:pPr rtl="0"/>
            <a:r>
              <a:rPr lang="fr-FR" noProof="0"/>
              <a:t>Modifiez le style du titre</a:t>
            </a:r>
            <a:endParaRPr lang="fr-FR" noProof="0" dirty="0"/>
          </a:p>
        </p:txBody>
      </p:sp>
      <p:sp>
        <p:nvSpPr>
          <p:cNvPr id="3" name="Sous-titre 2"/>
          <p:cNvSpPr>
            <a:spLocks noGrp="1"/>
          </p:cNvSpPr>
          <p:nvPr>
            <p:ph type="subTitle" idx="1"/>
          </p:nvPr>
        </p:nvSpPr>
        <p:spPr>
          <a:xfrm>
            <a:off x="1104900" y="4511784"/>
            <a:ext cx="5734050" cy="955565"/>
          </a:xfrm>
        </p:spPr>
        <p:txBody>
          <a:bodyPr rtlCol="0">
            <a:normAutofit/>
          </a:bodyPr>
          <a:lstStyle>
            <a:lvl1pPr marL="0" indent="0" algn="l" rtl="0">
              <a:spcBef>
                <a:spcPts val="0"/>
              </a:spcBef>
              <a:buNone/>
              <a:defRPr sz="1800"/>
            </a:lvl1pPr>
            <a:lvl2pPr marL="457200" indent="0" algn="ctr" rtl="0">
              <a:buNone/>
              <a:defRPr sz="2000"/>
            </a:lvl2pPr>
            <a:lvl3pPr marL="914400" indent="0" algn="ctr" rtl="0">
              <a:buNone/>
              <a:defRPr sz="1800"/>
            </a:lvl3pPr>
            <a:lvl4pPr marL="1371600" indent="0" algn="ctr" rtl="0">
              <a:buNone/>
              <a:defRPr sz="1600"/>
            </a:lvl4pPr>
            <a:lvl5pPr marL="1828800" indent="0" algn="ctr" rtl="0">
              <a:buNone/>
              <a:defRPr sz="1600"/>
            </a:lvl5pPr>
            <a:lvl6pPr marL="2286000" indent="0" algn="ctr" rtl="0">
              <a:buNone/>
              <a:defRPr sz="1600"/>
            </a:lvl6pPr>
            <a:lvl7pPr marL="2743200" indent="0" algn="ctr" rtl="0">
              <a:buNone/>
              <a:defRPr sz="1600"/>
            </a:lvl7pPr>
            <a:lvl8pPr marL="3200400" indent="0" algn="ctr" rtl="0">
              <a:buNone/>
              <a:defRPr sz="1600"/>
            </a:lvl8pPr>
            <a:lvl9pPr marL="3657600" indent="0" algn="ctr" rtl="0">
              <a:buNone/>
              <a:defRPr sz="1600"/>
            </a:lvl9pPr>
          </a:lstStyle>
          <a:p>
            <a:pPr rtl="0"/>
            <a:r>
              <a:rPr lang="fr-FR" noProof="0"/>
              <a:t>Modifier le style des sous-titres du masque</a:t>
            </a:r>
            <a:endParaRPr lang="fr-FR" noProof="0" dirty="0"/>
          </a:p>
        </p:txBody>
      </p:sp>
      <p:pic>
        <p:nvPicPr>
          <p:cNvPr id="10" name="Image 9"/>
          <p:cNvPicPr>
            <a:picLocks noChangeAspect="1"/>
          </p:cNvPicPr>
          <p:nvPr/>
        </p:nvPicPr>
        <p:blipFill rotWithShape="1">
          <a:blip r:embed="rId2" cstate="print">
            <a:duotone>
              <a:schemeClr val="accent2">
                <a:shade val="45000"/>
                <a:satMod val="135000"/>
              </a:schemeClr>
              <a:prstClr val="white"/>
            </a:duotone>
            <a:extLst>
              <a:ext uri="{BEBA8EAE-BF5A-486C-A8C5-ECC9F3942E4B}">
                <a14:imgProps xmlns:a14="http://schemas.microsoft.com/office/drawing/2010/main">
                  <a14:imgLayer r:embed="rId3">
                    <a14:imgEffect>
                      <a14:saturation sat="30000"/>
                    </a14:imgEffect>
                  </a14:imgLayer>
                </a14:imgProps>
              </a:ext>
              <a:ext uri="{28A0092B-C50C-407E-A947-70E740481C1C}">
                <a14:useLocalDpi xmlns:a14="http://schemas.microsoft.com/office/drawing/2010/main" val="0"/>
              </a:ext>
            </a:extLst>
          </a:blip>
          <a:srcRect/>
          <a:stretch/>
        </p:blipFill>
        <p:spPr>
          <a:xfrm>
            <a:off x="1325880" y="0"/>
            <a:ext cx="1747524" cy="2292094"/>
          </a:xfrm>
          <a:prstGeom prst="rect">
            <a:avLst/>
          </a:prstGeom>
        </p:spPr>
      </p:pic>
      <p:sp>
        <p:nvSpPr>
          <p:cNvPr id="11" name="Espace réservé d’image 10"/>
          <p:cNvSpPr>
            <a:spLocks noGrp="1"/>
          </p:cNvSpPr>
          <p:nvPr>
            <p:ph type="pic" sz="quarter" idx="13"/>
          </p:nvPr>
        </p:nvSpPr>
        <p:spPr>
          <a:xfrm>
            <a:off x="6981063" y="1310656"/>
            <a:ext cx="5210937" cy="4208604"/>
          </a:xfrm>
          <a:solidFill>
            <a:schemeClr val="tx1">
              <a:lumMod val="20000"/>
              <a:lumOff val="80000"/>
            </a:schemeClr>
          </a:solidFill>
        </p:spPr>
        <p:txBody>
          <a:bodyPr tIns="1005840" rtlCol="0"/>
          <a:lstStyle>
            <a:lvl1pPr marL="0" indent="0" algn="ctr" rtl="0">
              <a:buNone/>
              <a:defRPr/>
            </a:lvl1pPr>
          </a:lstStyle>
          <a:p>
            <a:pPr rtl="0"/>
            <a:r>
              <a:rPr lang="fr-FR" noProof="0"/>
              <a:t>Cliquez sur l'icône pour ajouter une image</a:t>
            </a:r>
            <a:endParaRPr lang="fr-FR" noProof="0" dirty="0"/>
          </a:p>
        </p:txBody>
      </p:sp>
      <p:sp>
        <p:nvSpPr>
          <p:cNvPr id="19" name="Texte d’instructions"/>
          <p:cNvSpPr/>
          <p:nvPr/>
        </p:nvSpPr>
        <p:spPr>
          <a:xfrm>
            <a:off x="12344400" y="0"/>
            <a:ext cx="1295400" cy="6858000"/>
          </a:xfrm>
          <a:prstGeom prst="roundRect">
            <a:avLst>
              <a:gd name="adj" fmla="val 9717"/>
            </a:avLst>
          </a:prstGeom>
          <a:solidFill>
            <a:srgbClr val="A6A6A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rtl="0"/>
            <a:r>
              <a:rPr lang="fr-FR" sz="1200" b="1" i="1" noProof="0" dirty="0">
                <a:latin typeface="Arial" pitchFamily="34" charset="0"/>
                <a:cs typeface="Arial" pitchFamily="34" charset="0"/>
              </a:rPr>
              <a:t>REMARQUE :</a:t>
            </a:r>
          </a:p>
          <a:p>
            <a:pPr rtl="0"/>
            <a:r>
              <a:rPr lang="fr-FR" sz="1200" i="1" noProof="0" dirty="0">
                <a:latin typeface="Arial" pitchFamily="34" charset="0"/>
                <a:cs typeface="Arial" pitchFamily="34" charset="0"/>
              </a:rPr>
              <a:t>Pour remplacer l’image sur cette diapositive, sélectionnez-la et supprimez-la. Cliquez ensuite sur l’icône Images dans l’espace réservé pour insérer votre image.</a:t>
            </a:r>
          </a:p>
        </p:txBody>
      </p:sp>
    </p:spTree>
    <p:extLst>
      <p:ext uri="{BB962C8B-B14F-4D97-AF65-F5344CB8AC3E}">
        <p14:creationId xmlns:p14="http://schemas.microsoft.com/office/powerpoint/2010/main" val="26739436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spTree>
      <p:nvGrpSpPr>
        <p:cNvPr id="1" name=""/>
        <p:cNvGrpSpPr/>
        <p:nvPr/>
      </p:nvGrpSpPr>
      <p:grpSpPr>
        <a:xfrm>
          <a:off x="0" y="0"/>
          <a:ext cx="0" cy="0"/>
          <a:chOff x="0" y="0"/>
          <a:chExt cx="0" cy="0"/>
        </a:xfrm>
      </p:grpSpPr>
      <p:grpSp>
        <p:nvGrpSpPr>
          <p:cNvPr id="8" name="Groupe 7"/>
          <p:cNvGrpSpPr/>
          <p:nvPr/>
        </p:nvGrpSpPr>
        <p:grpSpPr>
          <a:xfrm>
            <a:off x="0" y="2514600"/>
            <a:ext cx="12192000" cy="3194035"/>
            <a:chOff x="647402" y="2514600"/>
            <a:chExt cx="10838688" cy="3194035"/>
          </a:xfrm>
        </p:grpSpPr>
        <p:grpSp>
          <p:nvGrpSpPr>
            <p:cNvPr id="9" name="Groupe 8"/>
            <p:cNvGrpSpPr/>
            <p:nvPr/>
          </p:nvGrpSpPr>
          <p:grpSpPr>
            <a:xfrm>
              <a:off x="647402" y="2514600"/>
              <a:ext cx="10838688" cy="63125"/>
              <a:chOff x="507492" y="1501519"/>
              <a:chExt cx="8129016" cy="63125"/>
            </a:xfrm>
          </p:grpSpPr>
          <p:cxnSp>
            <p:nvCxnSpPr>
              <p:cNvPr id="14" name="Connecteur droit 13"/>
              <p:cNvCxnSpPr/>
              <p:nvPr/>
            </p:nvCxnSpPr>
            <p:spPr>
              <a:xfrm>
                <a:off x="507492" y="1564644"/>
                <a:ext cx="8129016" cy="0"/>
              </a:xfrm>
              <a:prstGeom prst="line">
                <a:avLst/>
              </a:prstGeom>
              <a:ln w="381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5" name="Connecteur droit 14"/>
              <p:cNvCxnSpPr/>
              <p:nvPr/>
            </p:nvCxnSpPr>
            <p:spPr>
              <a:xfrm>
                <a:off x="507492" y="1501519"/>
                <a:ext cx="8129016" cy="0"/>
              </a:xfrm>
              <a:prstGeom prst="line">
                <a:avLst/>
              </a:prstGeom>
              <a:ln w="127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10" name="Rectangle 9"/>
            <p:cNvSpPr/>
            <p:nvPr/>
          </p:nvSpPr>
          <p:spPr>
            <a:xfrm>
              <a:off x="647402" y="2640850"/>
              <a:ext cx="10838688" cy="294153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FR" noProof="0" dirty="0"/>
            </a:p>
          </p:txBody>
        </p:sp>
        <p:grpSp>
          <p:nvGrpSpPr>
            <p:cNvPr id="11" name="Groupe 10"/>
            <p:cNvGrpSpPr/>
            <p:nvPr/>
          </p:nvGrpSpPr>
          <p:grpSpPr>
            <a:xfrm rot="10800000">
              <a:off x="647402" y="5645510"/>
              <a:ext cx="10838688" cy="63125"/>
              <a:chOff x="507492" y="1501519"/>
              <a:chExt cx="8129016" cy="63125"/>
            </a:xfrm>
          </p:grpSpPr>
          <p:cxnSp>
            <p:nvCxnSpPr>
              <p:cNvPr id="12" name="Connecteur droit 11"/>
              <p:cNvCxnSpPr/>
              <p:nvPr/>
            </p:nvCxnSpPr>
            <p:spPr>
              <a:xfrm>
                <a:off x="507492" y="1564644"/>
                <a:ext cx="8129016" cy="0"/>
              </a:xfrm>
              <a:prstGeom prst="line">
                <a:avLst/>
              </a:prstGeom>
              <a:ln w="381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3" name="Connecteur droit 12"/>
              <p:cNvCxnSpPr/>
              <p:nvPr/>
            </p:nvCxnSpPr>
            <p:spPr>
              <a:xfrm>
                <a:off x="507492" y="1501519"/>
                <a:ext cx="8129016" cy="0"/>
              </a:xfrm>
              <a:prstGeom prst="line">
                <a:avLst/>
              </a:prstGeom>
              <a:ln w="127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grpSp>
      </p:grpSp>
      <p:sp>
        <p:nvSpPr>
          <p:cNvPr id="2" name="Titre 1"/>
          <p:cNvSpPr>
            <a:spLocks noGrp="1"/>
          </p:cNvSpPr>
          <p:nvPr>
            <p:ph type="title"/>
          </p:nvPr>
        </p:nvSpPr>
        <p:spPr>
          <a:xfrm>
            <a:off x="1104899" y="2971806"/>
            <a:ext cx="10071099" cy="1684150"/>
          </a:xfrm>
        </p:spPr>
        <p:txBody>
          <a:bodyPr rtlCol="0" anchor="ctr">
            <a:normAutofit/>
          </a:bodyPr>
          <a:lstStyle>
            <a:lvl1pPr algn="l" rtl="0">
              <a:defRPr sz="4400" cap="all" baseline="0">
                <a:solidFill>
                  <a:schemeClr val="bg1"/>
                </a:solidFill>
              </a:defRPr>
            </a:lvl1pPr>
          </a:lstStyle>
          <a:p>
            <a:pPr rtl="0"/>
            <a:r>
              <a:rPr lang="fr-FR" noProof="0"/>
              <a:t>Modifiez le style du titre</a:t>
            </a:r>
            <a:endParaRPr lang="fr-FR" noProof="0" dirty="0"/>
          </a:p>
        </p:txBody>
      </p:sp>
      <p:sp>
        <p:nvSpPr>
          <p:cNvPr id="3" name="Espace réservé du texte 2"/>
          <p:cNvSpPr>
            <a:spLocks noGrp="1"/>
          </p:cNvSpPr>
          <p:nvPr>
            <p:ph type="body" idx="1"/>
          </p:nvPr>
        </p:nvSpPr>
        <p:spPr>
          <a:xfrm>
            <a:off x="1104899" y="4655956"/>
            <a:ext cx="10071099" cy="509750"/>
          </a:xfrm>
        </p:spPr>
        <p:txBody>
          <a:bodyPr rtlCol="0">
            <a:normAutofit/>
          </a:bodyPr>
          <a:lstStyle>
            <a:lvl1pPr marL="0" indent="0" algn="l" rtl="0">
              <a:spcBef>
                <a:spcPts val="0"/>
              </a:spcBef>
              <a:buNone/>
              <a:defRPr sz="1600">
                <a:solidFill>
                  <a:schemeClr val="bg1"/>
                </a:solidFill>
              </a:defRPr>
            </a:lvl1pPr>
            <a:lvl2pPr marL="457200" indent="0" algn="l" rtl="0">
              <a:buNone/>
              <a:defRPr sz="2000">
                <a:solidFill>
                  <a:schemeClr val="tx1">
                    <a:tint val="75000"/>
                  </a:schemeClr>
                </a:solidFill>
              </a:defRPr>
            </a:lvl2pPr>
            <a:lvl3pPr marL="914400" indent="0" algn="l" rtl="0">
              <a:buNone/>
              <a:defRPr sz="1800">
                <a:solidFill>
                  <a:schemeClr val="tx1">
                    <a:tint val="75000"/>
                  </a:schemeClr>
                </a:solidFill>
              </a:defRPr>
            </a:lvl3pPr>
            <a:lvl4pPr marL="1371600" indent="0" algn="l" rtl="0">
              <a:buNone/>
              <a:defRPr sz="1600">
                <a:solidFill>
                  <a:schemeClr val="tx1">
                    <a:tint val="75000"/>
                  </a:schemeClr>
                </a:solidFill>
              </a:defRPr>
            </a:lvl4pPr>
            <a:lvl5pPr marL="1828800" indent="0" algn="l" rtl="0">
              <a:buNone/>
              <a:defRPr sz="1600">
                <a:solidFill>
                  <a:schemeClr val="tx1">
                    <a:tint val="75000"/>
                  </a:schemeClr>
                </a:solidFill>
              </a:defRPr>
            </a:lvl5pPr>
            <a:lvl6pPr marL="2286000" indent="0" algn="l" rtl="0">
              <a:buNone/>
              <a:defRPr sz="1600">
                <a:solidFill>
                  <a:schemeClr val="tx1">
                    <a:tint val="75000"/>
                  </a:schemeClr>
                </a:solidFill>
              </a:defRPr>
            </a:lvl6pPr>
            <a:lvl7pPr marL="2743200" indent="0" algn="l" rtl="0">
              <a:buNone/>
              <a:defRPr sz="1600">
                <a:solidFill>
                  <a:schemeClr val="tx1">
                    <a:tint val="75000"/>
                  </a:schemeClr>
                </a:solidFill>
              </a:defRPr>
            </a:lvl7pPr>
            <a:lvl8pPr marL="3200400" indent="0" algn="l" rtl="0">
              <a:buNone/>
              <a:defRPr sz="1600">
                <a:solidFill>
                  <a:schemeClr val="tx1">
                    <a:tint val="75000"/>
                  </a:schemeClr>
                </a:solidFill>
              </a:defRPr>
            </a:lvl8pPr>
            <a:lvl9pPr marL="3657600" indent="0" algn="l" rtl="0">
              <a:buNone/>
              <a:defRPr sz="1600">
                <a:solidFill>
                  <a:schemeClr val="tx1">
                    <a:tint val="75000"/>
                  </a:schemeClr>
                </a:solidFill>
              </a:defRPr>
            </a:lvl9pPr>
          </a:lstStyle>
          <a:p>
            <a:pPr lvl="0" rtl="0"/>
            <a:r>
              <a:rPr lang="fr-FR" noProof="0"/>
              <a:t>Modifier les styles du texte du masque</a:t>
            </a:r>
          </a:p>
        </p:txBody>
      </p:sp>
      <p:sp>
        <p:nvSpPr>
          <p:cNvPr id="4" name="Espace réservé de la date 3"/>
          <p:cNvSpPr>
            <a:spLocks noGrp="1"/>
          </p:cNvSpPr>
          <p:nvPr>
            <p:ph type="dt" sz="half" idx="10"/>
          </p:nvPr>
        </p:nvSpPr>
        <p:spPr/>
        <p:txBody>
          <a:bodyPr rtlCol="0"/>
          <a:lstStyle/>
          <a:p>
            <a:r>
              <a:rPr lang="fr-FR" dirty="0"/>
              <a:t>​</a:t>
            </a:r>
            <a:fld id="{FF5F1CE1-2D83-4710-B005-E03A94773F54}" type="datetime1">
              <a:rPr lang="fr-FR" smtClean="0"/>
              <a:pPr/>
              <a:t>16/01/2020</a:t>
            </a:fld>
            <a:r>
              <a:rPr lang="fr-FR" dirty="0"/>
              <a:t>​</a:t>
            </a:r>
          </a:p>
        </p:txBody>
      </p:sp>
      <p:sp>
        <p:nvSpPr>
          <p:cNvPr id="5" name="Espace réservé du pied de page 4"/>
          <p:cNvSpPr>
            <a:spLocks noGrp="1"/>
          </p:cNvSpPr>
          <p:nvPr>
            <p:ph type="ftr" sz="quarter" idx="11"/>
          </p:nvPr>
        </p:nvSpPr>
        <p:spPr/>
        <p:txBody>
          <a:bodyPr rtlCol="0"/>
          <a:lstStyle/>
          <a:p>
            <a:pPr rtl="0"/>
            <a:endParaRPr lang="fr-FR" noProof="0" dirty="0"/>
          </a:p>
        </p:txBody>
      </p:sp>
      <p:sp>
        <p:nvSpPr>
          <p:cNvPr id="6" name="Espace réservé du numéro de diapositive 5"/>
          <p:cNvSpPr>
            <a:spLocks noGrp="1"/>
          </p:cNvSpPr>
          <p:nvPr>
            <p:ph type="sldNum" sz="quarter" idx="12"/>
          </p:nvPr>
        </p:nvSpPr>
        <p:spPr/>
        <p:txBody>
          <a:bodyPr rtlCol="0"/>
          <a:lstStyle>
            <a:lvl1pPr rtl="0">
              <a:defRPr/>
            </a:lvl1pPr>
          </a:lstStyle>
          <a:p>
            <a:fld id="{E31375A4-56A4-47D6-9801-1991572033F7}" type="slidenum">
              <a:rPr lang="fr-FR" smtClean="0"/>
              <a:pPr/>
              <a:t>‹N°›</a:t>
            </a:fld>
            <a:endParaRPr lang="fr-FR" dirty="0"/>
          </a:p>
        </p:txBody>
      </p:sp>
      <p:pic>
        <p:nvPicPr>
          <p:cNvPr id="7" name="Image 6"/>
          <p:cNvPicPr>
            <a:picLocks noChangeAspect="1"/>
          </p:cNvPicPr>
          <p:nvPr/>
        </p:nvPicPr>
        <p:blipFill>
          <a:blip r:embed="rId2" cstate="print">
            <a:duotone>
              <a:schemeClr val="accent2">
                <a:shade val="45000"/>
                <a:satMod val="135000"/>
              </a:schemeClr>
              <a:prstClr val="white"/>
            </a:duotone>
            <a:extLst>
              <a:ext uri="{28A0092B-C50C-407E-A947-70E740481C1C}">
                <a14:useLocalDpi xmlns:a14="http://schemas.microsoft.com/office/drawing/2010/main" val="0"/>
              </a:ext>
            </a:extLst>
          </a:blip>
          <a:stretch>
            <a:fillRect/>
          </a:stretch>
        </p:blipFill>
        <p:spPr>
          <a:xfrm>
            <a:off x="1325880" y="0"/>
            <a:ext cx="1783188" cy="2971806"/>
          </a:xfrm>
          <a:prstGeom prst="rect">
            <a:avLst/>
          </a:prstGeom>
        </p:spPr>
      </p:pic>
    </p:spTree>
    <p:extLst>
      <p:ext uri="{BB962C8B-B14F-4D97-AF65-F5344CB8AC3E}">
        <p14:creationId xmlns:p14="http://schemas.microsoft.com/office/powerpoint/2010/main" val="36026788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rtlCol="0"/>
          <a:lstStyle/>
          <a:p>
            <a:pPr rtl="0"/>
            <a:r>
              <a:rPr lang="fr-FR" noProof="0"/>
              <a:t>Modifiez le style du titre</a:t>
            </a:r>
            <a:endParaRPr lang="fr-FR" noProof="0" dirty="0"/>
          </a:p>
        </p:txBody>
      </p:sp>
      <p:sp>
        <p:nvSpPr>
          <p:cNvPr id="3" name="Espace réservé du contenu 2"/>
          <p:cNvSpPr>
            <a:spLocks noGrp="1"/>
          </p:cNvSpPr>
          <p:nvPr>
            <p:ph sz="half" idx="1"/>
          </p:nvPr>
        </p:nvSpPr>
        <p:spPr>
          <a:xfrm>
            <a:off x="1104900" y="1600200"/>
            <a:ext cx="4914900" cy="4571999"/>
          </a:xfrm>
        </p:spPr>
        <p:txBody>
          <a:bodyPr rtlCol="0"/>
          <a:lstStyle>
            <a:lvl5pPr algn="l" rtl="0">
              <a:defRPr/>
            </a:lvl5pPr>
            <a:lvl6pPr algn="l" rtl="0">
              <a:defRPr/>
            </a:lvl6pPr>
            <a:lvl7pPr algn="l" rtl="0">
              <a:defRPr/>
            </a:lvl7pPr>
            <a:lvl8pPr algn="l" rtl="0">
              <a:defRPr/>
            </a:lvl8pPr>
            <a:lvl9pPr algn="l" rtl="0">
              <a:defRPr/>
            </a:lvl9pPr>
          </a:lstStyle>
          <a:p>
            <a:pPr lvl="0" rtl="0"/>
            <a:r>
              <a:rPr lang="fr-FR" noProof="0"/>
              <a:t>Modifier les styles du texte du masque</a:t>
            </a:r>
          </a:p>
          <a:p>
            <a:pPr lvl="1" rtl="0"/>
            <a:r>
              <a:rPr lang="fr-FR" noProof="0"/>
              <a:t>Deuxième niveau</a:t>
            </a:r>
          </a:p>
          <a:p>
            <a:pPr lvl="2" rtl="0"/>
            <a:r>
              <a:rPr lang="fr-FR" noProof="0"/>
              <a:t>Troisième niveau</a:t>
            </a:r>
          </a:p>
          <a:p>
            <a:pPr lvl="3" rtl="0"/>
            <a:r>
              <a:rPr lang="fr-FR" noProof="0"/>
              <a:t>Quatrième niveau</a:t>
            </a:r>
          </a:p>
          <a:p>
            <a:pPr lvl="4" rtl="0"/>
            <a:r>
              <a:rPr lang="fr-FR" noProof="0"/>
              <a:t>Cinquième niveau</a:t>
            </a:r>
            <a:endParaRPr lang="fr-FR" noProof="0" dirty="0"/>
          </a:p>
        </p:txBody>
      </p:sp>
      <p:sp>
        <p:nvSpPr>
          <p:cNvPr id="4" name="Espace réservé du contenu 3"/>
          <p:cNvSpPr>
            <a:spLocks noGrp="1"/>
          </p:cNvSpPr>
          <p:nvPr>
            <p:ph sz="half" idx="2"/>
          </p:nvPr>
        </p:nvSpPr>
        <p:spPr>
          <a:xfrm>
            <a:off x="6172200" y="1600200"/>
            <a:ext cx="4914900" cy="4571999"/>
          </a:xfrm>
        </p:spPr>
        <p:txBody>
          <a:bodyPr rtlCol="0"/>
          <a:lstStyle>
            <a:lvl5pPr algn="l" rtl="0">
              <a:defRPr/>
            </a:lvl5pPr>
            <a:lvl6pPr algn="l" rtl="0">
              <a:defRPr/>
            </a:lvl6pPr>
            <a:lvl7pPr algn="l" rtl="0">
              <a:defRPr/>
            </a:lvl7pPr>
            <a:lvl8pPr algn="l" rtl="0">
              <a:defRPr/>
            </a:lvl8pPr>
          </a:lstStyle>
          <a:p>
            <a:pPr lvl="0" rtl="0"/>
            <a:r>
              <a:rPr lang="fr-FR" noProof="0"/>
              <a:t>Modifier les styles du texte du masque</a:t>
            </a:r>
          </a:p>
          <a:p>
            <a:pPr lvl="1" rtl="0"/>
            <a:r>
              <a:rPr lang="fr-FR" noProof="0"/>
              <a:t>Deuxième niveau</a:t>
            </a:r>
          </a:p>
          <a:p>
            <a:pPr lvl="2" rtl="0"/>
            <a:r>
              <a:rPr lang="fr-FR" noProof="0"/>
              <a:t>Troisième niveau</a:t>
            </a:r>
          </a:p>
          <a:p>
            <a:pPr lvl="3" rtl="0"/>
            <a:r>
              <a:rPr lang="fr-FR" noProof="0"/>
              <a:t>Quatrième niveau</a:t>
            </a:r>
          </a:p>
          <a:p>
            <a:pPr lvl="4" rtl="0"/>
            <a:r>
              <a:rPr lang="fr-FR" noProof="0"/>
              <a:t>Cinquième niveau</a:t>
            </a:r>
            <a:endParaRPr lang="fr-FR" noProof="0" dirty="0"/>
          </a:p>
        </p:txBody>
      </p:sp>
      <p:sp>
        <p:nvSpPr>
          <p:cNvPr id="5" name="Espace réservé de la date 4"/>
          <p:cNvSpPr>
            <a:spLocks noGrp="1"/>
          </p:cNvSpPr>
          <p:nvPr>
            <p:ph type="dt" sz="half" idx="10"/>
          </p:nvPr>
        </p:nvSpPr>
        <p:spPr/>
        <p:txBody>
          <a:bodyPr rtlCol="0"/>
          <a:lstStyle>
            <a:lvl1pPr>
              <a:defRPr/>
            </a:lvl1pPr>
          </a:lstStyle>
          <a:p>
            <a:fld id="{03CC60CA-F5F0-431E-AD16-DA84336EFE3A}" type="datetime1">
              <a:rPr lang="fr-FR" smtClean="0"/>
              <a:pPr/>
              <a:t>16/01/2020</a:t>
            </a:fld>
            <a:endParaRPr lang="fr-FR" dirty="0"/>
          </a:p>
        </p:txBody>
      </p:sp>
      <p:sp>
        <p:nvSpPr>
          <p:cNvPr id="6" name="Espace réservé du pied de page 5"/>
          <p:cNvSpPr>
            <a:spLocks noGrp="1"/>
          </p:cNvSpPr>
          <p:nvPr>
            <p:ph type="ftr" sz="quarter" idx="11"/>
          </p:nvPr>
        </p:nvSpPr>
        <p:spPr/>
        <p:txBody>
          <a:bodyPr rtlCol="0"/>
          <a:lstStyle/>
          <a:p>
            <a:pPr rtl="0"/>
            <a:endParaRPr lang="fr-FR" noProof="0" dirty="0"/>
          </a:p>
        </p:txBody>
      </p:sp>
      <p:sp>
        <p:nvSpPr>
          <p:cNvPr id="7" name="Espace réservé du numéro de diapositive 6"/>
          <p:cNvSpPr>
            <a:spLocks noGrp="1"/>
          </p:cNvSpPr>
          <p:nvPr>
            <p:ph type="sldNum" sz="quarter" idx="12"/>
          </p:nvPr>
        </p:nvSpPr>
        <p:spPr/>
        <p:txBody>
          <a:bodyPr rtlCol="0"/>
          <a:lstStyle>
            <a:lvl1pPr rtl="0">
              <a:defRPr/>
            </a:lvl1pPr>
          </a:lstStyle>
          <a:p>
            <a:fld id="{E31375A4-56A4-47D6-9801-1991572033F7}" type="slidenum">
              <a:rPr lang="fr-FR" smtClean="0"/>
              <a:pPr/>
              <a:t>‹N°›</a:t>
            </a:fld>
            <a:endParaRPr lang="fr-FR" dirty="0"/>
          </a:p>
        </p:txBody>
      </p:sp>
    </p:spTree>
    <p:extLst>
      <p:ext uri="{BB962C8B-B14F-4D97-AF65-F5344CB8AC3E}">
        <p14:creationId xmlns:p14="http://schemas.microsoft.com/office/powerpoint/2010/main" val="3527791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rtlCol="0"/>
          <a:lstStyle/>
          <a:p>
            <a:pPr rtl="0"/>
            <a:r>
              <a:rPr lang="fr-FR" noProof="0"/>
              <a:t>Modifiez le style du titre</a:t>
            </a:r>
            <a:endParaRPr lang="fr-FR" noProof="0" dirty="0"/>
          </a:p>
        </p:txBody>
      </p:sp>
      <p:sp>
        <p:nvSpPr>
          <p:cNvPr id="3" name="Espace réservé du texte 2"/>
          <p:cNvSpPr>
            <a:spLocks noGrp="1"/>
          </p:cNvSpPr>
          <p:nvPr>
            <p:ph type="body" idx="1"/>
          </p:nvPr>
        </p:nvSpPr>
        <p:spPr>
          <a:xfrm>
            <a:off x="1104900" y="1600200"/>
            <a:ext cx="4919472" cy="823912"/>
          </a:xfrm>
        </p:spPr>
        <p:txBody>
          <a:bodyPr rtlCol="0" anchor="b"/>
          <a:lstStyle>
            <a:lvl1pPr marL="0" indent="0" algn="l" rtl="0">
              <a:spcBef>
                <a:spcPts val="0"/>
              </a:spcBef>
              <a:buNone/>
              <a:defRPr sz="2400" b="1"/>
            </a:lvl1pPr>
            <a:lvl2pPr marL="457200" indent="0" algn="l" rtl="0">
              <a:buNone/>
              <a:defRPr sz="2000" b="1"/>
            </a:lvl2pPr>
            <a:lvl3pPr marL="914400" indent="0" algn="l" rtl="0">
              <a:buNone/>
              <a:defRPr sz="1800" b="1"/>
            </a:lvl3pPr>
            <a:lvl4pPr marL="1371600" indent="0" algn="l" rtl="0">
              <a:buNone/>
              <a:defRPr sz="1600" b="1"/>
            </a:lvl4pPr>
            <a:lvl5pPr marL="1828800" indent="0" algn="l" rtl="0">
              <a:buNone/>
              <a:defRPr sz="1600" b="1"/>
            </a:lvl5pPr>
            <a:lvl6pPr marL="2286000" indent="0" algn="l" rtl="0">
              <a:buNone/>
              <a:defRPr sz="1600" b="1"/>
            </a:lvl6pPr>
            <a:lvl7pPr marL="2743200" indent="0" algn="l" rtl="0">
              <a:buNone/>
              <a:defRPr sz="1600" b="1"/>
            </a:lvl7pPr>
            <a:lvl8pPr marL="3200400" indent="0" algn="l" rtl="0">
              <a:buNone/>
              <a:defRPr sz="1600" b="1"/>
            </a:lvl8pPr>
            <a:lvl9pPr marL="3657600" indent="0" algn="l" rtl="0">
              <a:buNone/>
              <a:defRPr sz="1600" b="1"/>
            </a:lvl9pPr>
          </a:lstStyle>
          <a:p>
            <a:pPr lvl="0" rtl="0"/>
            <a:r>
              <a:rPr lang="fr-FR" noProof="0"/>
              <a:t>Modifier les styles du texte du masque</a:t>
            </a:r>
          </a:p>
        </p:txBody>
      </p:sp>
      <p:sp>
        <p:nvSpPr>
          <p:cNvPr id="4" name="Espace réservé du contenu 3"/>
          <p:cNvSpPr>
            <a:spLocks noGrp="1"/>
          </p:cNvSpPr>
          <p:nvPr>
            <p:ph sz="half" idx="2"/>
          </p:nvPr>
        </p:nvSpPr>
        <p:spPr>
          <a:xfrm>
            <a:off x="1104900" y="2424112"/>
            <a:ext cx="4919472" cy="3748088"/>
          </a:xfrm>
        </p:spPr>
        <p:txBody>
          <a:bodyPr rtlCol="0"/>
          <a:lstStyle/>
          <a:p>
            <a:pPr lvl="0" rtl="0"/>
            <a:r>
              <a:rPr lang="fr-FR" noProof="0"/>
              <a:t>Modifier les styles du texte du masque</a:t>
            </a:r>
          </a:p>
          <a:p>
            <a:pPr lvl="1" rtl="0"/>
            <a:r>
              <a:rPr lang="fr-FR" noProof="0"/>
              <a:t>Deuxième niveau</a:t>
            </a:r>
          </a:p>
          <a:p>
            <a:pPr lvl="2" rtl="0"/>
            <a:r>
              <a:rPr lang="fr-FR" noProof="0"/>
              <a:t>Troisième niveau</a:t>
            </a:r>
          </a:p>
          <a:p>
            <a:pPr lvl="3" rtl="0"/>
            <a:r>
              <a:rPr lang="fr-FR" noProof="0"/>
              <a:t>Quatrième niveau</a:t>
            </a:r>
          </a:p>
          <a:p>
            <a:pPr lvl="4" rtl="0"/>
            <a:r>
              <a:rPr lang="fr-FR" noProof="0"/>
              <a:t>Cinquième niveau</a:t>
            </a:r>
            <a:endParaRPr lang="fr-FR" noProof="0" dirty="0"/>
          </a:p>
        </p:txBody>
      </p:sp>
      <p:sp>
        <p:nvSpPr>
          <p:cNvPr id="5" name="Espace réservé du texte 4"/>
          <p:cNvSpPr>
            <a:spLocks noGrp="1"/>
          </p:cNvSpPr>
          <p:nvPr>
            <p:ph type="body" sz="quarter" idx="3"/>
          </p:nvPr>
        </p:nvSpPr>
        <p:spPr>
          <a:xfrm>
            <a:off x="6166110" y="1600200"/>
            <a:ext cx="4919472" cy="823912"/>
          </a:xfrm>
        </p:spPr>
        <p:txBody>
          <a:bodyPr rtlCol="0" anchor="b"/>
          <a:lstStyle>
            <a:lvl1pPr marL="0" indent="0" algn="l" rtl="0">
              <a:spcBef>
                <a:spcPts val="0"/>
              </a:spcBef>
              <a:buNone/>
              <a:defRPr sz="2400" b="1"/>
            </a:lvl1pPr>
            <a:lvl2pPr marL="457200" indent="0" algn="l" rtl="0">
              <a:buNone/>
              <a:defRPr sz="2000" b="1"/>
            </a:lvl2pPr>
            <a:lvl3pPr marL="914400" indent="0" algn="l" rtl="0">
              <a:buNone/>
              <a:defRPr sz="1800" b="1"/>
            </a:lvl3pPr>
            <a:lvl4pPr marL="1371600" indent="0" algn="l" rtl="0">
              <a:buNone/>
              <a:defRPr sz="1600" b="1"/>
            </a:lvl4pPr>
            <a:lvl5pPr marL="1828800" indent="0" algn="l" rtl="0">
              <a:buNone/>
              <a:defRPr sz="1600" b="1"/>
            </a:lvl5pPr>
            <a:lvl6pPr marL="2286000" indent="0" algn="l" rtl="0">
              <a:buNone/>
              <a:defRPr sz="1600" b="1"/>
            </a:lvl6pPr>
            <a:lvl7pPr marL="2743200" indent="0" algn="l" rtl="0">
              <a:buNone/>
              <a:defRPr sz="1600" b="1"/>
            </a:lvl7pPr>
            <a:lvl8pPr marL="3200400" indent="0" algn="l" rtl="0">
              <a:buNone/>
              <a:defRPr sz="1600" b="1"/>
            </a:lvl8pPr>
            <a:lvl9pPr marL="3657600" indent="0" algn="l" rtl="0">
              <a:buNone/>
              <a:defRPr sz="1600" b="1"/>
            </a:lvl9pPr>
          </a:lstStyle>
          <a:p>
            <a:pPr lvl="0" rtl="0"/>
            <a:r>
              <a:rPr lang="fr-FR" noProof="0"/>
              <a:t>Modifier les styles du texte du masque</a:t>
            </a:r>
          </a:p>
        </p:txBody>
      </p:sp>
      <p:sp>
        <p:nvSpPr>
          <p:cNvPr id="6" name="Espace réservé du contenu 5"/>
          <p:cNvSpPr>
            <a:spLocks noGrp="1"/>
          </p:cNvSpPr>
          <p:nvPr>
            <p:ph sz="quarter" idx="4"/>
          </p:nvPr>
        </p:nvSpPr>
        <p:spPr>
          <a:xfrm>
            <a:off x="6166110" y="2424112"/>
            <a:ext cx="4919472" cy="3748088"/>
          </a:xfrm>
        </p:spPr>
        <p:txBody>
          <a:bodyPr rtlCol="0"/>
          <a:lstStyle/>
          <a:p>
            <a:pPr lvl="0" rtl="0"/>
            <a:r>
              <a:rPr lang="fr-FR" noProof="0"/>
              <a:t>Modifier les styles du texte du masque</a:t>
            </a:r>
          </a:p>
          <a:p>
            <a:pPr lvl="1" rtl="0"/>
            <a:r>
              <a:rPr lang="fr-FR" noProof="0"/>
              <a:t>Deuxième niveau</a:t>
            </a:r>
          </a:p>
          <a:p>
            <a:pPr lvl="2" rtl="0"/>
            <a:r>
              <a:rPr lang="fr-FR" noProof="0"/>
              <a:t>Troisième niveau</a:t>
            </a:r>
          </a:p>
          <a:p>
            <a:pPr lvl="3" rtl="0"/>
            <a:r>
              <a:rPr lang="fr-FR" noProof="0"/>
              <a:t>Quatrième niveau</a:t>
            </a:r>
          </a:p>
          <a:p>
            <a:pPr lvl="4" rtl="0"/>
            <a:r>
              <a:rPr lang="fr-FR" noProof="0"/>
              <a:t>Cinquième niveau</a:t>
            </a:r>
            <a:endParaRPr lang="fr-FR" noProof="0" dirty="0"/>
          </a:p>
        </p:txBody>
      </p:sp>
      <p:sp>
        <p:nvSpPr>
          <p:cNvPr id="7" name="Espace réservé de la date 6"/>
          <p:cNvSpPr>
            <a:spLocks noGrp="1"/>
          </p:cNvSpPr>
          <p:nvPr>
            <p:ph type="dt" sz="half" idx="10"/>
          </p:nvPr>
        </p:nvSpPr>
        <p:spPr/>
        <p:txBody>
          <a:bodyPr rtlCol="0"/>
          <a:lstStyle>
            <a:lvl1pPr>
              <a:defRPr/>
            </a:lvl1pPr>
          </a:lstStyle>
          <a:p>
            <a:fld id="{37571E30-3F8C-45A0-A97D-32FEE21AD3FE}" type="datetime1">
              <a:rPr lang="fr-FR" smtClean="0"/>
              <a:pPr/>
              <a:t>16/01/2020</a:t>
            </a:fld>
            <a:endParaRPr lang="fr-FR" dirty="0"/>
          </a:p>
        </p:txBody>
      </p:sp>
      <p:sp>
        <p:nvSpPr>
          <p:cNvPr id="8" name="Espace réservé du pied de page 7"/>
          <p:cNvSpPr>
            <a:spLocks noGrp="1"/>
          </p:cNvSpPr>
          <p:nvPr>
            <p:ph type="ftr" sz="quarter" idx="11"/>
          </p:nvPr>
        </p:nvSpPr>
        <p:spPr/>
        <p:txBody>
          <a:bodyPr rtlCol="0"/>
          <a:lstStyle/>
          <a:p>
            <a:pPr rtl="0"/>
            <a:endParaRPr lang="fr-FR" noProof="0" dirty="0"/>
          </a:p>
        </p:txBody>
      </p:sp>
      <p:sp>
        <p:nvSpPr>
          <p:cNvPr id="9" name="Espace réservé du numéro de diapositive 8"/>
          <p:cNvSpPr>
            <a:spLocks noGrp="1"/>
          </p:cNvSpPr>
          <p:nvPr>
            <p:ph type="sldNum" sz="quarter" idx="12"/>
          </p:nvPr>
        </p:nvSpPr>
        <p:spPr/>
        <p:txBody>
          <a:bodyPr rtlCol="0"/>
          <a:lstStyle>
            <a:lvl1pPr rtl="0">
              <a:defRPr/>
            </a:lvl1pPr>
          </a:lstStyle>
          <a:p>
            <a:fld id="{E31375A4-56A4-47D6-9801-1991572033F7}" type="slidenum">
              <a:rPr lang="fr-FR" smtClean="0"/>
              <a:pPr/>
              <a:t>‹N°›</a:t>
            </a:fld>
            <a:endParaRPr lang="fr-FR" dirty="0"/>
          </a:p>
        </p:txBody>
      </p:sp>
    </p:spTree>
    <p:extLst>
      <p:ext uri="{BB962C8B-B14F-4D97-AF65-F5344CB8AC3E}">
        <p14:creationId xmlns:p14="http://schemas.microsoft.com/office/powerpoint/2010/main" val="39710161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re uniquement">
    <p:spTree>
      <p:nvGrpSpPr>
        <p:cNvPr id="1" name=""/>
        <p:cNvGrpSpPr/>
        <p:nvPr/>
      </p:nvGrpSpPr>
      <p:grpSpPr>
        <a:xfrm>
          <a:off x="0" y="0"/>
          <a:ext cx="0" cy="0"/>
          <a:chOff x="0" y="0"/>
          <a:chExt cx="0" cy="0"/>
        </a:xfrm>
      </p:grpSpPr>
      <p:sp>
        <p:nvSpPr>
          <p:cNvPr id="2" name="Titre 1"/>
          <p:cNvSpPr>
            <a:spLocks noGrp="1"/>
          </p:cNvSpPr>
          <p:nvPr>
            <p:ph type="title"/>
          </p:nvPr>
        </p:nvSpPr>
        <p:spPr/>
        <p:txBody>
          <a:bodyPr rtlCol="0"/>
          <a:lstStyle/>
          <a:p>
            <a:pPr rtl="0"/>
            <a:r>
              <a:rPr lang="fr-FR" noProof="0"/>
              <a:t>Modifiez le style du titre</a:t>
            </a:r>
            <a:endParaRPr lang="fr-FR" noProof="0" dirty="0"/>
          </a:p>
        </p:txBody>
      </p:sp>
      <p:sp>
        <p:nvSpPr>
          <p:cNvPr id="3" name="Espace réservé de la date 2"/>
          <p:cNvSpPr>
            <a:spLocks noGrp="1"/>
          </p:cNvSpPr>
          <p:nvPr>
            <p:ph type="dt" sz="half" idx="10"/>
          </p:nvPr>
        </p:nvSpPr>
        <p:spPr/>
        <p:txBody>
          <a:bodyPr rtlCol="0"/>
          <a:lstStyle>
            <a:lvl1pPr>
              <a:defRPr/>
            </a:lvl1pPr>
          </a:lstStyle>
          <a:p>
            <a:fld id="{F53E571F-D862-4C44-826E-B0273097C3EE}" type="datetime1">
              <a:rPr lang="fr-FR" smtClean="0"/>
              <a:pPr/>
              <a:t>16/01/2020</a:t>
            </a:fld>
            <a:endParaRPr lang="fr-FR" dirty="0"/>
          </a:p>
        </p:txBody>
      </p:sp>
      <p:sp>
        <p:nvSpPr>
          <p:cNvPr id="4" name="Espace réservé du pied de page 3"/>
          <p:cNvSpPr>
            <a:spLocks noGrp="1"/>
          </p:cNvSpPr>
          <p:nvPr>
            <p:ph type="ftr" sz="quarter" idx="11"/>
          </p:nvPr>
        </p:nvSpPr>
        <p:spPr/>
        <p:txBody>
          <a:bodyPr rtlCol="0"/>
          <a:lstStyle/>
          <a:p>
            <a:pPr rtl="0"/>
            <a:endParaRPr lang="fr-FR" noProof="0" dirty="0"/>
          </a:p>
        </p:txBody>
      </p:sp>
      <p:sp>
        <p:nvSpPr>
          <p:cNvPr id="5" name="Espace réservé du numéro de diapositive 4"/>
          <p:cNvSpPr>
            <a:spLocks noGrp="1"/>
          </p:cNvSpPr>
          <p:nvPr>
            <p:ph type="sldNum" sz="quarter" idx="12"/>
          </p:nvPr>
        </p:nvSpPr>
        <p:spPr/>
        <p:txBody>
          <a:bodyPr rtlCol="0"/>
          <a:lstStyle>
            <a:lvl1pPr rtl="0">
              <a:defRPr/>
            </a:lvl1pPr>
          </a:lstStyle>
          <a:p>
            <a:fld id="{E31375A4-56A4-47D6-9801-1991572033F7}" type="slidenum">
              <a:rPr lang="fr-FR" smtClean="0"/>
              <a:pPr/>
              <a:t>‹N°›</a:t>
            </a:fld>
            <a:endParaRPr lang="fr-FR" dirty="0"/>
          </a:p>
        </p:txBody>
      </p:sp>
    </p:spTree>
    <p:extLst>
      <p:ext uri="{BB962C8B-B14F-4D97-AF65-F5344CB8AC3E}">
        <p14:creationId xmlns:p14="http://schemas.microsoft.com/office/powerpoint/2010/main" val="17581115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rtlCol="0"/>
          <a:lstStyle>
            <a:lvl1pPr>
              <a:defRPr/>
            </a:lvl1pPr>
          </a:lstStyle>
          <a:p>
            <a:fld id="{6A5EA7CD-A54C-4044-94F4-AD92C5338D2B}" type="datetime1">
              <a:rPr lang="fr-FR" smtClean="0"/>
              <a:pPr/>
              <a:t>16/01/2020</a:t>
            </a:fld>
            <a:endParaRPr lang="fr-FR" dirty="0"/>
          </a:p>
        </p:txBody>
      </p:sp>
      <p:sp>
        <p:nvSpPr>
          <p:cNvPr id="3" name="Espace réservé du pied de page 2"/>
          <p:cNvSpPr>
            <a:spLocks noGrp="1"/>
          </p:cNvSpPr>
          <p:nvPr>
            <p:ph type="ftr" sz="quarter" idx="11"/>
          </p:nvPr>
        </p:nvSpPr>
        <p:spPr/>
        <p:txBody>
          <a:bodyPr rtlCol="0"/>
          <a:lstStyle/>
          <a:p>
            <a:pPr rtl="0"/>
            <a:endParaRPr lang="fr-FR" noProof="0" dirty="0"/>
          </a:p>
        </p:txBody>
      </p:sp>
      <p:sp>
        <p:nvSpPr>
          <p:cNvPr id="4" name="Espace réservé du numéro de diapositive 3"/>
          <p:cNvSpPr>
            <a:spLocks noGrp="1"/>
          </p:cNvSpPr>
          <p:nvPr>
            <p:ph type="sldNum" sz="quarter" idx="12"/>
          </p:nvPr>
        </p:nvSpPr>
        <p:spPr/>
        <p:txBody>
          <a:bodyPr rtlCol="0"/>
          <a:lstStyle>
            <a:lvl1pPr rtl="0">
              <a:defRPr/>
            </a:lvl1pPr>
          </a:lstStyle>
          <a:p>
            <a:fld id="{E31375A4-56A4-47D6-9801-1991572033F7}" type="slidenum">
              <a:rPr lang="fr-FR" smtClean="0"/>
              <a:pPr/>
              <a:t>‹N°›</a:t>
            </a:fld>
            <a:endParaRPr lang="fr-FR" dirty="0"/>
          </a:p>
        </p:txBody>
      </p:sp>
    </p:spTree>
    <p:extLst>
      <p:ext uri="{BB962C8B-B14F-4D97-AF65-F5344CB8AC3E}">
        <p14:creationId xmlns:p14="http://schemas.microsoft.com/office/powerpoint/2010/main" val="3024169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p:txBody>
          <a:bodyPr rtlCol="0" anchor="b"/>
          <a:lstStyle>
            <a:lvl1pPr algn="l" rtl="0">
              <a:defRPr sz="3200"/>
            </a:lvl1pPr>
          </a:lstStyle>
          <a:p>
            <a:pPr rtl="0"/>
            <a:r>
              <a:rPr lang="fr-FR" noProof="0"/>
              <a:t>Modifiez le style du titre</a:t>
            </a:r>
            <a:endParaRPr lang="fr-FR" noProof="0" dirty="0"/>
          </a:p>
        </p:txBody>
      </p:sp>
      <p:sp>
        <p:nvSpPr>
          <p:cNvPr id="3" name="Espace réservé du contenu 2"/>
          <p:cNvSpPr>
            <a:spLocks noGrp="1"/>
          </p:cNvSpPr>
          <p:nvPr>
            <p:ph idx="1"/>
          </p:nvPr>
        </p:nvSpPr>
        <p:spPr>
          <a:xfrm>
            <a:off x="5641848" y="1600199"/>
            <a:ext cx="5445252" cy="4572001"/>
          </a:xfrm>
        </p:spPr>
        <p:txBody>
          <a:bodyPr rtlCol="0">
            <a:normAutofit/>
          </a:bodyPr>
          <a:lstStyle>
            <a:lvl1pPr algn="l" rtl="0">
              <a:defRPr sz="2000"/>
            </a:lvl1pPr>
            <a:lvl2pPr algn="l" rtl="0">
              <a:defRPr sz="1600"/>
            </a:lvl2pPr>
            <a:lvl3pPr algn="l" rtl="0">
              <a:defRPr sz="1600"/>
            </a:lvl3pPr>
            <a:lvl4pPr algn="l" rtl="0">
              <a:defRPr sz="1400"/>
            </a:lvl4pPr>
            <a:lvl5pPr algn="l" rtl="0">
              <a:defRPr sz="1400"/>
            </a:lvl5pPr>
            <a:lvl6pPr algn="l" rtl="0">
              <a:defRPr sz="1400"/>
            </a:lvl6pPr>
            <a:lvl7pPr algn="l" rtl="0">
              <a:defRPr sz="1400"/>
            </a:lvl7pPr>
            <a:lvl8pPr algn="l" rtl="0">
              <a:defRPr sz="1400"/>
            </a:lvl8pPr>
            <a:lvl9pPr algn="l" rtl="0">
              <a:defRPr sz="1400"/>
            </a:lvl9pPr>
          </a:lstStyle>
          <a:p>
            <a:pPr lvl="0" rtl="0"/>
            <a:r>
              <a:rPr lang="fr-FR" noProof="0"/>
              <a:t>Modifier les styles du texte du masque</a:t>
            </a:r>
          </a:p>
          <a:p>
            <a:pPr lvl="1" rtl="0"/>
            <a:r>
              <a:rPr lang="fr-FR" noProof="0"/>
              <a:t>Deuxième niveau</a:t>
            </a:r>
          </a:p>
          <a:p>
            <a:pPr lvl="2" rtl="0"/>
            <a:r>
              <a:rPr lang="fr-FR" noProof="0"/>
              <a:t>Troisième niveau</a:t>
            </a:r>
          </a:p>
          <a:p>
            <a:pPr lvl="3" rtl="0"/>
            <a:r>
              <a:rPr lang="fr-FR" noProof="0"/>
              <a:t>Quatrième niveau</a:t>
            </a:r>
          </a:p>
          <a:p>
            <a:pPr lvl="4" rtl="0"/>
            <a:r>
              <a:rPr lang="fr-FR" noProof="0"/>
              <a:t>Cinquième niveau</a:t>
            </a:r>
            <a:endParaRPr lang="fr-FR" noProof="0" dirty="0"/>
          </a:p>
        </p:txBody>
      </p:sp>
      <p:sp>
        <p:nvSpPr>
          <p:cNvPr id="4" name="Espace réservé du texte 3"/>
          <p:cNvSpPr>
            <a:spLocks noGrp="1"/>
          </p:cNvSpPr>
          <p:nvPr>
            <p:ph type="body" sz="half" idx="2"/>
          </p:nvPr>
        </p:nvSpPr>
        <p:spPr>
          <a:xfrm>
            <a:off x="1104900" y="1600200"/>
            <a:ext cx="4384548" cy="4572000"/>
          </a:xfrm>
        </p:spPr>
        <p:txBody>
          <a:bodyPr rtlCol="0">
            <a:normAutofit/>
          </a:bodyPr>
          <a:lstStyle>
            <a:lvl1pPr marL="0" indent="0" algn="l" rtl="0">
              <a:spcBef>
                <a:spcPts val="1200"/>
              </a:spcBef>
              <a:buNone/>
              <a:defRPr sz="1800"/>
            </a:lvl1pPr>
            <a:lvl2pPr marL="457200" indent="0" algn="l" rtl="0">
              <a:buNone/>
              <a:defRPr sz="1400"/>
            </a:lvl2pPr>
            <a:lvl3pPr marL="914400" indent="0" algn="l" rtl="0">
              <a:buNone/>
              <a:defRPr sz="1200"/>
            </a:lvl3pPr>
            <a:lvl4pPr marL="1371600" indent="0" algn="l" rtl="0">
              <a:buNone/>
              <a:defRPr sz="1000"/>
            </a:lvl4pPr>
            <a:lvl5pPr marL="1828800" indent="0" algn="l" rtl="0">
              <a:buNone/>
              <a:defRPr sz="1000"/>
            </a:lvl5pPr>
            <a:lvl6pPr marL="2286000" indent="0" algn="l" rtl="0">
              <a:buNone/>
              <a:defRPr sz="1000"/>
            </a:lvl6pPr>
            <a:lvl7pPr marL="2743200" indent="0" algn="l" rtl="0">
              <a:buNone/>
              <a:defRPr sz="1000"/>
            </a:lvl7pPr>
            <a:lvl8pPr marL="3200400" indent="0" algn="l" rtl="0">
              <a:buNone/>
              <a:defRPr sz="1000"/>
            </a:lvl8pPr>
            <a:lvl9pPr marL="3657600" indent="0" algn="l" rtl="0">
              <a:buNone/>
              <a:defRPr sz="1000"/>
            </a:lvl9pPr>
          </a:lstStyle>
          <a:p>
            <a:pPr lvl="0" rtl="0"/>
            <a:r>
              <a:rPr lang="fr-FR" noProof="0"/>
              <a:t>Modifier les styles du texte du masque</a:t>
            </a:r>
          </a:p>
        </p:txBody>
      </p:sp>
      <p:sp>
        <p:nvSpPr>
          <p:cNvPr id="5" name="Espace réservé de la date 4"/>
          <p:cNvSpPr>
            <a:spLocks noGrp="1"/>
          </p:cNvSpPr>
          <p:nvPr>
            <p:ph type="dt" sz="half" idx="10"/>
          </p:nvPr>
        </p:nvSpPr>
        <p:spPr/>
        <p:txBody>
          <a:bodyPr rtlCol="0"/>
          <a:lstStyle>
            <a:lvl1pPr>
              <a:defRPr/>
            </a:lvl1pPr>
          </a:lstStyle>
          <a:p>
            <a:fld id="{3214D363-38EB-4EFE-A4CB-9D469BC54DCB}" type="datetime1">
              <a:rPr lang="fr-FR" smtClean="0"/>
              <a:pPr/>
              <a:t>16/01/2020</a:t>
            </a:fld>
            <a:endParaRPr lang="fr-FR" dirty="0"/>
          </a:p>
        </p:txBody>
      </p:sp>
      <p:sp>
        <p:nvSpPr>
          <p:cNvPr id="6" name="Espace réservé du pied de page 5"/>
          <p:cNvSpPr>
            <a:spLocks noGrp="1"/>
          </p:cNvSpPr>
          <p:nvPr>
            <p:ph type="ftr" sz="quarter" idx="11"/>
          </p:nvPr>
        </p:nvSpPr>
        <p:spPr/>
        <p:txBody>
          <a:bodyPr rtlCol="0"/>
          <a:lstStyle/>
          <a:p>
            <a:pPr rtl="0"/>
            <a:endParaRPr lang="fr-FR" noProof="0" dirty="0"/>
          </a:p>
        </p:txBody>
      </p:sp>
      <p:sp>
        <p:nvSpPr>
          <p:cNvPr id="7" name="Espace réservé du numéro de diapositive 6"/>
          <p:cNvSpPr>
            <a:spLocks noGrp="1"/>
          </p:cNvSpPr>
          <p:nvPr>
            <p:ph type="sldNum" sz="quarter" idx="12"/>
          </p:nvPr>
        </p:nvSpPr>
        <p:spPr/>
        <p:txBody>
          <a:bodyPr rtlCol="0"/>
          <a:lstStyle>
            <a:lvl1pPr rtl="0">
              <a:defRPr/>
            </a:lvl1pPr>
          </a:lstStyle>
          <a:p>
            <a:fld id="{E31375A4-56A4-47D6-9801-1991572033F7}" type="slidenum">
              <a:rPr lang="fr-FR" smtClean="0"/>
              <a:pPr/>
              <a:t>‹N°›</a:t>
            </a:fld>
            <a:endParaRPr lang="fr-FR" dirty="0"/>
          </a:p>
        </p:txBody>
      </p:sp>
    </p:spTree>
    <p:extLst>
      <p:ext uri="{BB962C8B-B14F-4D97-AF65-F5344CB8AC3E}">
        <p14:creationId xmlns:p14="http://schemas.microsoft.com/office/powerpoint/2010/main" val="37697646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1104900" y="76200"/>
            <a:ext cx="9980682" cy="1096962"/>
          </a:xfrm>
          <a:prstGeom prst="rect">
            <a:avLst/>
          </a:prstGeom>
        </p:spPr>
        <p:txBody>
          <a:bodyPr vert="horz" lIns="0" tIns="45720" rIns="0" bIns="45720" rtlCol="0" anchor="b">
            <a:normAutofit/>
          </a:bodyPr>
          <a:lstStyle/>
          <a:p>
            <a:pPr rtl="0"/>
            <a:r>
              <a:rPr lang="fr-FR" noProof="0" dirty="0"/>
              <a:t>Modifiez le style du titre</a:t>
            </a:r>
          </a:p>
        </p:txBody>
      </p:sp>
      <p:sp>
        <p:nvSpPr>
          <p:cNvPr id="3" name="Espace réservé du texte 2"/>
          <p:cNvSpPr>
            <a:spLocks noGrp="1"/>
          </p:cNvSpPr>
          <p:nvPr>
            <p:ph type="body" idx="1"/>
          </p:nvPr>
        </p:nvSpPr>
        <p:spPr>
          <a:xfrm>
            <a:off x="1104900" y="1600200"/>
            <a:ext cx="9982200" cy="4572000"/>
          </a:xfrm>
          <a:prstGeom prst="rect">
            <a:avLst/>
          </a:prstGeom>
        </p:spPr>
        <p:txBody>
          <a:bodyPr vert="horz" lIns="0" tIns="45720" rIns="0" bIns="45720" rtlCol="0">
            <a:normAutofit/>
          </a:bodyPr>
          <a:lstStyle/>
          <a:p>
            <a:pPr lvl="0" rtl="0"/>
            <a:r>
              <a:rPr lang="fr-FR" noProof="0" dirty="0"/>
              <a:t>Modifiez les styles du texte du masque</a:t>
            </a:r>
          </a:p>
          <a:p>
            <a:pPr lvl="1" rtl="0"/>
            <a:r>
              <a:rPr lang="fr-FR" noProof="0" dirty="0"/>
              <a:t>Deuxième niveau</a:t>
            </a:r>
          </a:p>
          <a:p>
            <a:pPr lvl="2" rtl="0"/>
            <a:r>
              <a:rPr lang="fr-FR" noProof="0" dirty="0"/>
              <a:t>Troisième niveau</a:t>
            </a:r>
          </a:p>
          <a:p>
            <a:pPr lvl="3" rtl="0"/>
            <a:r>
              <a:rPr lang="fr-FR" noProof="0" dirty="0"/>
              <a:t>Quatrième niveau</a:t>
            </a:r>
          </a:p>
          <a:p>
            <a:pPr lvl="4" rtl="0"/>
            <a:r>
              <a:rPr lang="fr-FR" noProof="0" dirty="0"/>
              <a:t>Cinquième niveau</a:t>
            </a:r>
          </a:p>
          <a:p>
            <a:pPr lvl="5" rtl="0"/>
            <a:r>
              <a:rPr lang="fr-FR" noProof="0" dirty="0"/>
              <a:t>Sixième niveau</a:t>
            </a:r>
          </a:p>
          <a:p>
            <a:pPr lvl="6" rtl="0"/>
            <a:r>
              <a:rPr lang="fr-FR" noProof="0" dirty="0"/>
              <a:t>Septième niveau</a:t>
            </a:r>
          </a:p>
          <a:p>
            <a:pPr lvl="7" rtl="0"/>
            <a:r>
              <a:rPr lang="fr-FR" noProof="0" dirty="0"/>
              <a:t>Huitième niveau</a:t>
            </a:r>
          </a:p>
          <a:p>
            <a:pPr lvl="8" rtl="0"/>
            <a:r>
              <a:rPr lang="fr-FR" noProof="0" dirty="0"/>
              <a:t>Neuvième niveau</a:t>
            </a:r>
          </a:p>
        </p:txBody>
      </p:sp>
      <p:sp>
        <p:nvSpPr>
          <p:cNvPr id="4" name="Espace réservé de la date 3"/>
          <p:cNvSpPr>
            <a:spLocks noGrp="1"/>
          </p:cNvSpPr>
          <p:nvPr>
            <p:ph type="dt" sz="half" idx="2"/>
          </p:nvPr>
        </p:nvSpPr>
        <p:spPr>
          <a:xfrm>
            <a:off x="1104899" y="6356351"/>
            <a:ext cx="1829559" cy="365125"/>
          </a:xfrm>
          <a:prstGeom prst="rect">
            <a:avLst/>
          </a:prstGeom>
        </p:spPr>
        <p:txBody>
          <a:bodyPr vert="horz" lIns="0" tIns="45720" rIns="0" bIns="45720" rtlCol="0" anchor="ctr"/>
          <a:lstStyle>
            <a:lvl1pPr algn="l" rtl="0">
              <a:defRPr sz="1200">
                <a:solidFill>
                  <a:schemeClr val="tx1">
                    <a:lumMod val="60000"/>
                    <a:lumOff val="40000"/>
                  </a:schemeClr>
                </a:solidFill>
              </a:defRPr>
            </a:lvl1pPr>
          </a:lstStyle>
          <a:p>
            <a:r>
              <a:rPr lang="fr-FR" dirty="0"/>
              <a:t>​</a:t>
            </a:r>
            <a:fld id="{B4D55279-C06B-4789-90C7-CDBF3CF07A5D}" type="datetime1">
              <a:rPr lang="fr-FR" smtClean="0"/>
              <a:pPr/>
              <a:t>16/01/2020</a:t>
            </a:fld>
            <a:r>
              <a:rPr lang="fr-FR" dirty="0"/>
              <a:t>​</a:t>
            </a:r>
          </a:p>
        </p:txBody>
      </p:sp>
      <p:sp>
        <p:nvSpPr>
          <p:cNvPr id="5" name="Espace réservé du pied de page 4"/>
          <p:cNvSpPr>
            <a:spLocks noGrp="1"/>
          </p:cNvSpPr>
          <p:nvPr>
            <p:ph type="ftr" sz="quarter" idx="3"/>
          </p:nvPr>
        </p:nvSpPr>
        <p:spPr>
          <a:xfrm>
            <a:off x="2934459" y="6356350"/>
            <a:ext cx="6323082" cy="365126"/>
          </a:xfrm>
          <a:prstGeom prst="rect">
            <a:avLst/>
          </a:prstGeom>
        </p:spPr>
        <p:txBody>
          <a:bodyPr vert="horz" lIns="0" tIns="45720" rIns="0" bIns="45720" rtlCol="0" anchor="ctr"/>
          <a:lstStyle>
            <a:lvl1pPr algn="ctr" rtl="0">
              <a:defRPr sz="1200">
                <a:solidFill>
                  <a:schemeClr val="tx1">
                    <a:lumMod val="60000"/>
                    <a:lumOff val="40000"/>
                  </a:schemeClr>
                </a:solidFill>
              </a:defRPr>
            </a:lvl1pPr>
          </a:lstStyle>
          <a:p>
            <a:pPr rtl="0"/>
            <a:endParaRPr lang="fr-FR" noProof="0" dirty="0"/>
          </a:p>
        </p:txBody>
      </p:sp>
      <p:sp>
        <p:nvSpPr>
          <p:cNvPr id="6" name="Espace réservé du numéro de diapositive 5"/>
          <p:cNvSpPr>
            <a:spLocks noGrp="1"/>
          </p:cNvSpPr>
          <p:nvPr>
            <p:ph type="sldNum" sz="quarter" idx="4"/>
          </p:nvPr>
        </p:nvSpPr>
        <p:spPr>
          <a:xfrm>
            <a:off x="9256782" y="6356351"/>
            <a:ext cx="1828800" cy="365125"/>
          </a:xfrm>
          <a:prstGeom prst="rect">
            <a:avLst/>
          </a:prstGeom>
        </p:spPr>
        <p:txBody>
          <a:bodyPr vert="horz" lIns="0" tIns="45720" rIns="0" bIns="45720" rtlCol="0" anchor="ctr"/>
          <a:lstStyle>
            <a:lvl1pPr algn="r" rtl="0">
              <a:defRPr sz="1200">
                <a:solidFill>
                  <a:schemeClr val="tx1">
                    <a:lumMod val="60000"/>
                    <a:lumOff val="40000"/>
                  </a:schemeClr>
                </a:solidFill>
              </a:defRPr>
            </a:lvl1pPr>
          </a:lstStyle>
          <a:p>
            <a:fld id="{E31375A4-56A4-47D6-9801-1991572033F7}" type="slidenum">
              <a:rPr lang="fr-FR" smtClean="0"/>
              <a:pPr/>
              <a:t>‹N°›</a:t>
            </a:fld>
            <a:endParaRPr lang="fr-FR" dirty="0"/>
          </a:p>
        </p:txBody>
      </p:sp>
      <p:grpSp>
        <p:nvGrpSpPr>
          <p:cNvPr id="15" name="Groupe 14"/>
          <p:cNvGrpSpPr/>
          <p:nvPr/>
        </p:nvGrpSpPr>
        <p:grpSpPr>
          <a:xfrm>
            <a:off x="1103376" y="1219201"/>
            <a:ext cx="9985248" cy="84403"/>
            <a:chOff x="1073150" y="1219201"/>
            <a:chExt cx="10058400" cy="63125"/>
          </a:xfrm>
        </p:grpSpPr>
        <p:cxnSp>
          <p:nvCxnSpPr>
            <p:cNvPr id="13" name="Connecteur droit 12"/>
            <p:cNvCxnSpPr/>
            <p:nvPr/>
          </p:nvCxnSpPr>
          <p:spPr>
            <a:xfrm rot="10800000">
              <a:off x="1073150" y="1219201"/>
              <a:ext cx="10058400" cy="0"/>
            </a:xfrm>
            <a:prstGeom prst="line">
              <a:avLst/>
            </a:prstGeom>
            <a:ln w="381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4" name="Connecteur droit 13"/>
            <p:cNvCxnSpPr/>
            <p:nvPr/>
          </p:nvCxnSpPr>
          <p:spPr>
            <a:xfrm rot="10800000">
              <a:off x="1073150" y="1282326"/>
              <a:ext cx="10058400" cy="0"/>
            </a:xfrm>
            <a:prstGeom prst="line">
              <a:avLst/>
            </a:prstGeom>
            <a:ln w="127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3462510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28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800"/>
        </a:spcBef>
        <a:buFont typeface="Wingdings" panose="05000000000000000000" pitchFamily="2" charset="2"/>
        <a:buChar char="§"/>
        <a:defRPr sz="2000" kern="1200">
          <a:solidFill>
            <a:schemeClr val="tx1"/>
          </a:solidFill>
          <a:latin typeface="+mn-lt"/>
          <a:ea typeface="+mn-ea"/>
          <a:cs typeface="+mn-cs"/>
        </a:defRPr>
      </a:lvl1pPr>
      <a:lvl2pPr marL="685800" indent="-228600" algn="l" defTabSz="914400" rtl="0" eaLnBrk="1" latinLnBrk="0" hangingPunct="1">
        <a:lnSpc>
          <a:spcPct val="90000"/>
        </a:lnSpc>
        <a:spcBef>
          <a:spcPts val="600"/>
        </a:spcBef>
        <a:buFont typeface="Wingdings" panose="05000000000000000000" pitchFamily="2" charset="2"/>
        <a:buChar char="§"/>
        <a:defRPr sz="1600" kern="1200">
          <a:solidFill>
            <a:schemeClr val="tx1"/>
          </a:solidFill>
          <a:latin typeface="+mn-lt"/>
          <a:ea typeface="+mn-ea"/>
          <a:cs typeface="+mn-cs"/>
        </a:defRPr>
      </a:lvl2pPr>
      <a:lvl3pPr marL="1143000" indent="-228600" algn="l" defTabSz="914400" rtl="0" eaLnBrk="1" latinLnBrk="0" hangingPunct="1">
        <a:lnSpc>
          <a:spcPct val="90000"/>
        </a:lnSpc>
        <a:spcBef>
          <a:spcPts val="600"/>
        </a:spcBef>
        <a:buFont typeface="Wingdings" panose="05000000000000000000" pitchFamily="2" charset="2"/>
        <a:buChar char="§"/>
        <a:defRPr sz="1400" kern="1200">
          <a:solidFill>
            <a:schemeClr val="tx1"/>
          </a:solidFill>
          <a:latin typeface="+mn-lt"/>
          <a:ea typeface="+mn-ea"/>
          <a:cs typeface="+mn-cs"/>
        </a:defRPr>
      </a:lvl3pPr>
      <a:lvl4pPr marL="1600200" indent="-228600" algn="l" defTabSz="914400" rtl="0" eaLnBrk="1" latinLnBrk="0" hangingPunct="1">
        <a:lnSpc>
          <a:spcPct val="90000"/>
        </a:lnSpc>
        <a:spcBef>
          <a:spcPts val="600"/>
        </a:spcBef>
        <a:buFont typeface="Wingdings" panose="05000000000000000000" pitchFamily="2" charset="2"/>
        <a:buChar char="§"/>
        <a:defRPr sz="1400" kern="1200">
          <a:solidFill>
            <a:schemeClr val="tx1"/>
          </a:solidFill>
          <a:latin typeface="+mn-lt"/>
          <a:ea typeface="+mn-ea"/>
          <a:cs typeface="+mn-cs"/>
        </a:defRPr>
      </a:lvl4pPr>
      <a:lvl5pPr marL="2057400" indent="-228600" algn="l" defTabSz="914400" rtl="0" eaLnBrk="1" latinLnBrk="0" hangingPunct="1">
        <a:lnSpc>
          <a:spcPct val="90000"/>
        </a:lnSpc>
        <a:spcBef>
          <a:spcPts val="600"/>
        </a:spcBef>
        <a:buFont typeface="Wingdings" panose="05000000000000000000" pitchFamily="2" charset="2"/>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Wingdings" panose="05000000000000000000" pitchFamily="2" charset="2"/>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Wingdings" panose="05000000000000000000" pitchFamily="2" charset="2"/>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Wingdings" panose="05000000000000000000" pitchFamily="2" charset="2"/>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Wingdings" panose="05000000000000000000" pitchFamily="2" charset="2"/>
        <a:buChar char="§"/>
        <a:defRPr sz="14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696">
          <p15:clr>
            <a:srgbClr val="F26B43"/>
          </p15:clr>
        </p15:guide>
        <p15:guide id="2" pos="6984">
          <p15:clr>
            <a:srgbClr val="F26B43"/>
          </p15:clr>
        </p15:guide>
        <p15:guide id="3" orient="horz" pos="1008">
          <p15:clr>
            <a:srgbClr val="F26B43"/>
          </p15:clr>
        </p15:guide>
        <p15:guide id="4" orient="horz" pos="3888">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rtlCol="0"/>
          <a:lstStyle/>
          <a:p>
            <a:pPr algn="ctr"/>
            <a:r>
              <a:rPr lang="fr-FR" b="1" dirty="0" smtClean="0"/>
              <a:t>L’E3C </a:t>
            </a:r>
            <a:r>
              <a:rPr lang="fr-FR" b="1" dirty="0"/>
              <a:t>en SES</a:t>
            </a:r>
            <a:endParaRPr lang="fr-FR" dirty="0"/>
          </a:p>
        </p:txBody>
      </p:sp>
      <p:sp>
        <p:nvSpPr>
          <p:cNvPr id="3" name="Espace réservé du texte 2"/>
          <p:cNvSpPr>
            <a:spLocks noGrp="1"/>
          </p:cNvSpPr>
          <p:nvPr>
            <p:ph type="body" idx="1"/>
          </p:nvPr>
        </p:nvSpPr>
        <p:spPr/>
        <p:txBody>
          <a:bodyPr rtlCol="0">
            <a:noAutofit/>
          </a:bodyPr>
          <a:lstStyle/>
          <a:p>
            <a:pPr algn="ctr"/>
            <a:r>
              <a:rPr lang="fr-FR" sz="3200" b="1" dirty="0"/>
              <a:t>A. Le cadre légal et institutionnel des E3C</a:t>
            </a:r>
          </a:p>
        </p:txBody>
      </p:sp>
      <p:sp>
        <p:nvSpPr>
          <p:cNvPr id="4" name="Espace réservé du texte 2"/>
          <p:cNvSpPr txBox="1">
            <a:spLocks/>
          </p:cNvSpPr>
          <p:nvPr/>
        </p:nvSpPr>
        <p:spPr>
          <a:xfrm>
            <a:off x="1104898" y="5830356"/>
            <a:ext cx="10071099" cy="509750"/>
          </a:xfrm>
          <a:prstGeom prst="rect">
            <a:avLst/>
          </a:prstGeom>
        </p:spPr>
        <p:txBody>
          <a:bodyPr vert="horz" lIns="0" tIns="45720" rIns="0" bIns="45720" rtlCol="0">
            <a:noAutofit/>
          </a:bodyPr>
          <a:lstStyle>
            <a:lvl1pPr marL="0" indent="0" algn="l" defTabSz="914400" rtl="0" eaLnBrk="1" latinLnBrk="0" hangingPunct="1">
              <a:lnSpc>
                <a:spcPct val="90000"/>
              </a:lnSpc>
              <a:spcBef>
                <a:spcPts val="0"/>
              </a:spcBef>
              <a:buFont typeface="Wingdings" panose="05000000000000000000" pitchFamily="2" charset="2"/>
              <a:buNone/>
              <a:defRPr sz="1600" kern="1200">
                <a:solidFill>
                  <a:schemeClr val="bg1"/>
                </a:solidFill>
                <a:latin typeface="+mn-lt"/>
                <a:ea typeface="+mn-ea"/>
                <a:cs typeface="+mn-cs"/>
              </a:defRPr>
            </a:lvl1pPr>
            <a:lvl2pPr marL="457200" indent="0" algn="l" defTabSz="914400" rtl="0" eaLnBrk="1" latinLnBrk="0" hangingPunct="1">
              <a:lnSpc>
                <a:spcPct val="90000"/>
              </a:lnSpc>
              <a:spcBef>
                <a:spcPts val="600"/>
              </a:spcBef>
              <a:buFont typeface="Wingdings" panose="05000000000000000000" pitchFamily="2" charset="2"/>
              <a:buNone/>
              <a:defRPr sz="2000" kern="1200">
                <a:solidFill>
                  <a:schemeClr val="tx1">
                    <a:tint val="75000"/>
                  </a:schemeClr>
                </a:solidFill>
                <a:latin typeface="+mn-lt"/>
                <a:ea typeface="+mn-ea"/>
                <a:cs typeface="+mn-cs"/>
              </a:defRPr>
            </a:lvl2pPr>
            <a:lvl3pPr marL="914400" indent="0" algn="l" defTabSz="914400" rtl="0" eaLnBrk="1" latinLnBrk="0" hangingPunct="1">
              <a:lnSpc>
                <a:spcPct val="90000"/>
              </a:lnSpc>
              <a:spcBef>
                <a:spcPts val="600"/>
              </a:spcBef>
              <a:buFont typeface="Wingdings" panose="05000000000000000000" pitchFamily="2" charset="2"/>
              <a:buNone/>
              <a:defRPr sz="1800" kern="1200">
                <a:solidFill>
                  <a:schemeClr val="tx1">
                    <a:tint val="75000"/>
                  </a:schemeClr>
                </a:solidFill>
                <a:latin typeface="+mn-lt"/>
                <a:ea typeface="+mn-ea"/>
                <a:cs typeface="+mn-cs"/>
              </a:defRPr>
            </a:lvl3pPr>
            <a:lvl4pPr marL="1371600" indent="0" algn="l" defTabSz="914400" rtl="0" eaLnBrk="1" latinLnBrk="0" hangingPunct="1">
              <a:lnSpc>
                <a:spcPct val="90000"/>
              </a:lnSpc>
              <a:spcBef>
                <a:spcPts val="600"/>
              </a:spcBef>
              <a:buFont typeface="Wingdings" panose="05000000000000000000" pitchFamily="2" charset="2"/>
              <a:buNone/>
              <a:defRPr sz="1600" kern="1200">
                <a:solidFill>
                  <a:schemeClr val="tx1">
                    <a:tint val="75000"/>
                  </a:schemeClr>
                </a:solidFill>
                <a:latin typeface="+mn-lt"/>
                <a:ea typeface="+mn-ea"/>
                <a:cs typeface="+mn-cs"/>
              </a:defRPr>
            </a:lvl4pPr>
            <a:lvl5pPr marL="1828800" indent="0" algn="l" defTabSz="914400" rtl="0" eaLnBrk="1" latinLnBrk="0" hangingPunct="1">
              <a:lnSpc>
                <a:spcPct val="90000"/>
              </a:lnSpc>
              <a:spcBef>
                <a:spcPts val="600"/>
              </a:spcBef>
              <a:buFont typeface="Wingdings" panose="05000000000000000000" pitchFamily="2" charset="2"/>
              <a:buNone/>
              <a:defRPr sz="1600" kern="1200">
                <a:solidFill>
                  <a:schemeClr val="tx1">
                    <a:tint val="75000"/>
                  </a:schemeClr>
                </a:solidFill>
                <a:latin typeface="+mn-lt"/>
                <a:ea typeface="+mn-ea"/>
                <a:cs typeface="+mn-cs"/>
              </a:defRPr>
            </a:lvl5pPr>
            <a:lvl6pPr marL="2286000" indent="0" algn="l" defTabSz="914400" rtl="0" eaLnBrk="1" latinLnBrk="0" hangingPunct="1">
              <a:lnSpc>
                <a:spcPct val="90000"/>
              </a:lnSpc>
              <a:spcBef>
                <a:spcPts val="500"/>
              </a:spcBef>
              <a:buFont typeface="Wingdings" panose="05000000000000000000" pitchFamily="2" charset="2"/>
              <a:buNone/>
              <a:defRPr sz="1600" kern="1200">
                <a:solidFill>
                  <a:schemeClr val="tx1">
                    <a:tint val="75000"/>
                  </a:schemeClr>
                </a:solidFill>
                <a:latin typeface="+mn-lt"/>
                <a:ea typeface="+mn-ea"/>
                <a:cs typeface="+mn-cs"/>
              </a:defRPr>
            </a:lvl6pPr>
            <a:lvl7pPr marL="2743200" indent="0" algn="l" defTabSz="914400" rtl="0" eaLnBrk="1" latinLnBrk="0" hangingPunct="1">
              <a:lnSpc>
                <a:spcPct val="90000"/>
              </a:lnSpc>
              <a:spcBef>
                <a:spcPts val="500"/>
              </a:spcBef>
              <a:buFont typeface="Wingdings" panose="05000000000000000000" pitchFamily="2" charset="2"/>
              <a:buNone/>
              <a:defRPr sz="1600" kern="1200">
                <a:solidFill>
                  <a:schemeClr val="tx1">
                    <a:tint val="75000"/>
                  </a:schemeClr>
                </a:solidFill>
                <a:latin typeface="+mn-lt"/>
                <a:ea typeface="+mn-ea"/>
                <a:cs typeface="+mn-cs"/>
              </a:defRPr>
            </a:lvl7pPr>
            <a:lvl8pPr marL="3200400" indent="0" algn="l" defTabSz="914400" rtl="0" eaLnBrk="1" latinLnBrk="0" hangingPunct="1">
              <a:lnSpc>
                <a:spcPct val="90000"/>
              </a:lnSpc>
              <a:spcBef>
                <a:spcPts val="500"/>
              </a:spcBef>
              <a:buFont typeface="Wingdings" panose="05000000000000000000" pitchFamily="2" charset="2"/>
              <a:buNone/>
              <a:defRPr sz="1600" kern="1200">
                <a:solidFill>
                  <a:schemeClr val="tx1">
                    <a:tint val="75000"/>
                  </a:schemeClr>
                </a:solidFill>
                <a:latin typeface="+mn-lt"/>
                <a:ea typeface="+mn-ea"/>
                <a:cs typeface="+mn-cs"/>
              </a:defRPr>
            </a:lvl8pPr>
            <a:lvl9pPr marL="3657600" indent="0" algn="l" defTabSz="914400" rtl="0" eaLnBrk="1" latinLnBrk="0" hangingPunct="1">
              <a:lnSpc>
                <a:spcPct val="90000"/>
              </a:lnSpc>
              <a:spcBef>
                <a:spcPts val="500"/>
              </a:spcBef>
              <a:buFont typeface="Wingdings" panose="05000000000000000000" pitchFamily="2" charset="2"/>
              <a:buNone/>
              <a:defRPr sz="1600" kern="1200">
                <a:solidFill>
                  <a:schemeClr val="tx1">
                    <a:tint val="75000"/>
                  </a:schemeClr>
                </a:solidFill>
                <a:latin typeface="+mn-lt"/>
                <a:ea typeface="+mn-ea"/>
                <a:cs typeface="+mn-cs"/>
              </a:defRPr>
            </a:lvl9pPr>
          </a:lstStyle>
          <a:p>
            <a:pPr algn="ctr"/>
            <a:r>
              <a:rPr lang="fr-FR" sz="1800" b="1" dirty="0" smtClean="0">
                <a:solidFill>
                  <a:srgbClr val="514843"/>
                </a:solidFill>
              </a:rPr>
              <a:t>Présentation GTL Jura 03-10-2019</a:t>
            </a:r>
            <a:endParaRPr lang="fr-FR" sz="1800" b="1" dirty="0">
              <a:solidFill>
                <a:srgbClr val="514843"/>
              </a:solidFill>
            </a:endParaRPr>
          </a:p>
        </p:txBody>
      </p:sp>
    </p:spTree>
    <p:extLst>
      <p:ext uri="{BB962C8B-B14F-4D97-AF65-F5344CB8AC3E}">
        <p14:creationId xmlns:p14="http://schemas.microsoft.com/office/powerpoint/2010/main" val="1328843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sz="4800" b="1" dirty="0" smtClean="0"/>
              <a:t>L’E3C en SES porte également sur :</a:t>
            </a:r>
            <a:endParaRPr lang="fr-FR" sz="4800" b="1" dirty="0"/>
          </a:p>
        </p:txBody>
      </p:sp>
      <p:sp>
        <p:nvSpPr>
          <p:cNvPr id="3" name="Espace réservé du contenu 2"/>
          <p:cNvSpPr>
            <a:spLocks noGrp="1"/>
          </p:cNvSpPr>
          <p:nvPr>
            <p:ph idx="1"/>
          </p:nvPr>
        </p:nvSpPr>
        <p:spPr>
          <a:xfrm>
            <a:off x="1104899" y="1325880"/>
            <a:ext cx="9982200" cy="4572000"/>
          </a:xfrm>
        </p:spPr>
        <p:txBody>
          <a:bodyPr>
            <a:normAutofit/>
          </a:bodyPr>
          <a:lstStyle/>
          <a:p>
            <a:r>
              <a:rPr lang="fr-FR" sz="3600" dirty="0"/>
              <a:t> les </a:t>
            </a:r>
            <a:r>
              <a:rPr lang="fr-FR" sz="3600" dirty="0" smtClean="0"/>
              <a:t>compétences transversales</a:t>
            </a:r>
          </a:p>
          <a:p>
            <a:pPr marL="0" indent="0">
              <a:buNone/>
            </a:pPr>
            <a:endParaRPr lang="fr-FR" sz="3600" dirty="0" smtClean="0"/>
          </a:p>
          <a:p>
            <a:pPr marL="0" indent="0">
              <a:buNone/>
            </a:pPr>
            <a:endParaRPr lang="fr-FR" sz="3600" b="1" dirty="0"/>
          </a:p>
          <a:p>
            <a:endParaRPr lang="fr-FR" sz="3600" dirty="0"/>
          </a:p>
        </p:txBody>
      </p:sp>
      <p:pic>
        <p:nvPicPr>
          <p:cNvPr id="5" name="Image 4"/>
          <p:cNvPicPr>
            <a:picLocks noChangeAspect="1"/>
          </p:cNvPicPr>
          <p:nvPr/>
        </p:nvPicPr>
        <p:blipFill>
          <a:blip r:embed="rId3"/>
          <a:stretch>
            <a:fillRect/>
          </a:stretch>
        </p:blipFill>
        <p:spPr>
          <a:xfrm>
            <a:off x="0" y="1894114"/>
            <a:ext cx="12191999" cy="4841880"/>
          </a:xfrm>
          <a:prstGeom prst="rect">
            <a:avLst/>
          </a:prstGeom>
        </p:spPr>
      </p:pic>
    </p:spTree>
    <p:extLst>
      <p:ext uri="{BB962C8B-B14F-4D97-AF65-F5344CB8AC3E}">
        <p14:creationId xmlns:p14="http://schemas.microsoft.com/office/powerpoint/2010/main" val="9187562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4800" b="1" dirty="0"/>
              <a:t>L’E3C en SES</a:t>
            </a:r>
          </a:p>
        </p:txBody>
      </p:sp>
      <p:sp>
        <p:nvSpPr>
          <p:cNvPr id="3" name="Espace réservé du contenu 2"/>
          <p:cNvSpPr>
            <a:spLocks noGrp="1"/>
          </p:cNvSpPr>
          <p:nvPr>
            <p:ph idx="1"/>
          </p:nvPr>
        </p:nvSpPr>
        <p:spPr/>
        <p:txBody>
          <a:bodyPr>
            <a:normAutofit/>
          </a:bodyPr>
          <a:lstStyle/>
          <a:p>
            <a:r>
              <a:rPr lang="fr-FR" sz="3600" dirty="0"/>
              <a:t> </a:t>
            </a:r>
            <a:r>
              <a:rPr lang="fr-FR" sz="3600" dirty="0" smtClean="0"/>
              <a:t>2 parties :</a:t>
            </a:r>
          </a:p>
          <a:p>
            <a:pPr marL="0" indent="0">
              <a:buNone/>
            </a:pPr>
            <a:endParaRPr lang="fr-FR" sz="3600" dirty="0" smtClean="0"/>
          </a:p>
          <a:p>
            <a:pPr lvl="1"/>
            <a:r>
              <a:rPr lang="fr-FR" sz="3200" dirty="0"/>
              <a:t>Mobilisation de connaissances et traitement de l’information (10 points</a:t>
            </a:r>
            <a:r>
              <a:rPr lang="fr-FR" sz="3200" dirty="0" smtClean="0"/>
              <a:t>) - E3C.1</a:t>
            </a:r>
          </a:p>
          <a:p>
            <a:pPr marL="457200" lvl="1" indent="0">
              <a:buNone/>
            </a:pPr>
            <a:endParaRPr lang="fr-FR" sz="3200" dirty="0" smtClean="0"/>
          </a:p>
          <a:p>
            <a:pPr lvl="1"/>
            <a:r>
              <a:rPr lang="fr-FR" sz="3200" dirty="0"/>
              <a:t>Raisonnement appuyé sur un dossier documentaire (10 points</a:t>
            </a:r>
            <a:r>
              <a:rPr lang="fr-FR" sz="3200" dirty="0" smtClean="0"/>
              <a:t>) - </a:t>
            </a:r>
            <a:r>
              <a:rPr lang="fr-FR" sz="3200" dirty="0"/>
              <a:t>E3C.2  </a:t>
            </a:r>
          </a:p>
          <a:p>
            <a:endParaRPr lang="fr-FR" sz="3600" b="1" dirty="0"/>
          </a:p>
          <a:p>
            <a:endParaRPr lang="fr-FR" sz="3600" dirty="0"/>
          </a:p>
        </p:txBody>
      </p:sp>
    </p:spTree>
    <p:extLst>
      <p:ext uri="{BB962C8B-B14F-4D97-AF65-F5344CB8AC3E}">
        <p14:creationId xmlns:p14="http://schemas.microsoft.com/office/powerpoint/2010/main" val="20974348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104900" y="76200"/>
            <a:ext cx="9982200" cy="1096962"/>
          </a:xfrm>
        </p:spPr>
        <p:txBody>
          <a:bodyPr>
            <a:noAutofit/>
          </a:bodyPr>
          <a:lstStyle/>
          <a:p>
            <a:r>
              <a:rPr lang="fr-FR" sz="3600" dirty="0" smtClean="0"/>
              <a:t> E3C.1 - </a:t>
            </a:r>
            <a:r>
              <a:rPr lang="fr-FR" sz="3600" dirty="0"/>
              <a:t>Mobilisation de </a:t>
            </a:r>
            <a:r>
              <a:rPr lang="fr-FR" sz="3600" dirty="0" smtClean="0"/>
              <a:t>connaissances</a:t>
            </a:r>
            <a:br>
              <a:rPr lang="fr-FR" sz="3600" dirty="0" smtClean="0"/>
            </a:br>
            <a:r>
              <a:rPr lang="fr-FR" sz="3600" dirty="0" smtClean="0"/>
              <a:t>et </a:t>
            </a:r>
            <a:r>
              <a:rPr lang="fr-FR" sz="3600" dirty="0"/>
              <a:t>traitement de l’information</a:t>
            </a:r>
            <a:endParaRPr lang="fr-FR" sz="3600" b="1" dirty="0"/>
          </a:p>
        </p:txBody>
      </p:sp>
      <p:sp>
        <p:nvSpPr>
          <p:cNvPr id="3" name="Espace réservé du contenu 2"/>
          <p:cNvSpPr>
            <a:spLocks noGrp="1"/>
          </p:cNvSpPr>
          <p:nvPr>
            <p:ph idx="1"/>
          </p:nvPr>
        </p:nvSpPr>
        <p:spPr/>
        <p:txBody>
          <a:bodyPr>
            <a:normAutofit/>
          </a:bodyPr>
          <a:lstStyle/>
          <a:p>
            <a:r>
              <a:rPr lang="fr-FR" sz="3600" dirty="0"/>
              <a:t> </a:t>
            </a:r>
            <a:r>
              <a:rPr lang="fr-FR" sz="3600" dirty="0" smtClean="0"/>
              <a:t>Un document – 3 questions.</a:t>
            </a:r>
          </a:p>
          <a:p>
            <a:pPr marL="0" indent="0">
              <a:buNone/>
            </a:pPr>
            <a:endParaRPr lang="fr-FR" sz="3600" dirty="0" smtClean="0"/>
          </a:p>
          <a:p>
            <a:endParaRPr lang="fr-FR" sz="3600" b="1" dirty="0"/>
          </a:p>
          <a:p>
            <a:endParaRPr lang="fr-FR" sz="3600" dirty="0"/>
          </a:p>
        </p:txBody>
      </p:sp>
    </p:spTree>
    <p:extLst>
      <p:ext uri="{BB962C8B-B14F-4D97-AF65-F5344CB8AC3E}">
        <p14:creationId xmlns:p14="http://schemas.microsoft.com/office/powerpoint/2010/main" val="33357566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104900" y="76200"/>
            <a:ext cx="9982200" cy="1096962"/>
          </a:xfrm>
        </p:spPr>
        <p:txBody>
          <a:bodyPr>
            <a:noAutofit/>
          </a:bodyPr>
          <a:lstStyle/>
          <a:p>
            <a:r>
              <a:rPr lang="fr-FR" sz="3600" dirty="0" smtClean="0"/>
              <a:t> E3C.1 – Q1 </a:t>
            </a:r>
            <a:r>
              <a:rPr lang="fr-FR" sz="3600" dirty="0"/>
              <a:t>: mobilisation de connaissances</a:t>
            </a:r>
            <a:endParaRPr lang="fr-FR" sz="3600" b="1" dirty="0"/>
          </a:p>
        </p:txBody>
      </p:sp>
      <p:sp>
        <p:nvSpPr>
          <p:cNvPr id="3" name="Espace réservé du contenu 2"/>
          <p:cNvSpPr>
            <a:spLocks noGrp="1"/>
          </p:cNvSpPr>
          <p:nvPr>
            <p:ph idx="1"/>
          </p:nvPr>
        </p:nvSpPr>
        <p:spPr/>
        <p:txBody>
          <a:bodyPr>
            <a:normAutofit/>
          </a:bodyPr>
          <a:lstStyle/>
          <a:p>
            <a:pPr marL="457200" indent="-457200">
              <a:buFont typeface="+mj-lt"/>
              <a:buAutoNum type="arabicPeriod"/>
            </a:pPr>
            <a:r>
              <a:rPr lang="fr-FR" sz="3200" dirty="0" smtClean="0"/>
              <a:t>Présentez </a:t>
            </a:r>
            <a:r>
              <a:rPr lang="fr-FR" sz="3200" dirty="0"/>
              <a:t>deux formes de la volatilité électorale ? (4 points)</a:t>
            </a:r>
          </a:p>
          <a:p>
            <a:pPr marL="457200" indent="-457200">
              <a:buFont typeface="+mj-lt"/>
              <a:buAutoNum type="arabicPeriod"/>
            </a:pPr>
            <a:r>
              <a:rPr lang="fr-FR" sz="3200" dirty="0"/>
              <a:t>Distinguez les notions de taux d’intérêt nominal et taux d’intérêt réel (4 points) </a:t>
            </a:r>
          </a:p>
          <a:p>
            <a:pPr marL="457200" indent="-457200">
              <a:buFont typeface="+mj-lt"/>
              <a:buAutoNum type="arabicPeriod"/>
            </a:pPr>
            <a:r>
              <a:rPr lang="fr-FR" sz="3200" dirty="0"/>
              <a:t>En quoi le marché est-il une institution ? (4 points) </a:t>
            </a:r>
          </a:p>
          <a:p>
            <a:pPr marL="457200" indent="-457200">
              <a:buFont typeface="+mj-lt"/>
              <a:buAutoNum type="arabicPeriod"/>
            </a:pPr>
            <a:r>
              <a:rPr lang="fr-FR" sz="3200" dirty="0"/>
              <a:t>Expliquez par un </a:t>
            </a:r>
            <a:r>
              <a:rPr lang="fr-FR" sz="3200" dirty="0" smtClean="0"/>
              <a:t>exemple la </a:t>
            </a:r>
            <a:r>
              <a:rPr lang="fr-FR" sz="3200" dirty="0"/>
              <a:t>distinction entre déviance et délinquance (4 points) </a:t>
            </a:r>
          </a:p>
          <a:p>
            <a:pPr marL="457200" lvl="1" indent="0">
              <a:buNone/>
            </a:pPr>
            <a:endParaRPr lang="fr-FR" sz="3200" dirty="0" smtClean="0"/>
          </a:p>
          <a:p>
            <a:endParaRPr lang="fr-FR" sz="3600" b="1" dirty="0"/>
          </a:p>
          <a:p>
            <a:endParaRPr lang="fr-FR" sz="3600" dirty="0"/>
          </a:p>
        </p:txBody>
      </p:sp>
    </p:spTree>
    <p:extLst>
      <p:ext uri="{BB962C8B-B14F-4D97-AF65-F5344CB8AC3E}">
        <p14:creationId xmlns:p14="http://schemas.microsoft.com/office/powerpoint/2010/main" val="27552035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02336" y="76200"/>
            <a:ext cx="11448288" cy="1096962"/>
          </a:xfrm>
        </p:spPr>
        <p:txBody>
          <a:bodyPr>
            <a:noAutofit/>
          </a:bodyPr>
          <a:lstStyle/>
          <a:p>
            <a:r>
              <a:rPr lang="fr-FR" sz="3600" dirty="0" smtClean="0"/>
              <a:t> E3C.1 – Q2 </a:t>
            </a:r>
            <a:r>
              <a:rPr lang="fr-FR" sz="3600" dirty="0"/>
              <a:t>et Q3 </a:t>
            </a:r>
            <a:r>
              <a:rPr lang="fr-FR" sz="3600" dirty="0" smtClean="0"/>
              <a:t>: démarche </a:t>
            </a:r>
            <a:r>
              <a:rPr lang="fr-FR" sz="3600" dirty="0"/>
              <a:t>méthodologique de collecte et d'exploitation des données quantitatives</a:t>
            </a:r>
            <a:r>
              <a:rPr lang="fr-FR" sz="3600" dirty="0" smtClean="0"/>
              <a:t>.</a:t>
            </a:r>
            <a:endParaRPr lang="fr-FR" sz="3600" b="1" dirty="0"/>
          </a:p>
        </p:txBody>
      </p:sp>
      <p:sp>
        <p:nvSpPr>
          <p:cNvPr id="3" name="Espace réservé du contenu 2"/>
          <p:cNvSpPr>
            <a:spLocks noGrp="1"/>
          </p:cNvSpPr>
          <p:nvPr>
            <p:ph idx="1"/>
          </p:nvPr>
        </p:nvSpPr>
        <p:spPr>
          <a:xfrm>
            <a:off x="121920" y="1328928"/>
            <a:ext cx="11935968" cy="4636008"/>
          </a:xfrm>
        </p:spPr>
        <p:txBody>
          <a:bodyPr>
            <a:noAutofit/>
          </a:bodyPr>
          <a:lstStyle/>
          <a:p>
            <a:pPr marL="0" indent="0">
              <a:buNone/>
            </a:pPr>
            <a:r>
              <a:rPr lang="fr-FR" sz="1800" dirty="0" smtClean="0"/>
              <a:t>1. Q2. </a:t>
            </a:r>
            <a:r>
              <a:rPr lang="fr-FR" sz="1800" dirty="0"/>
              <a:t>À l’aide du document, montrez que la participation électorale est liée à des variables contextuelles. (3 points) </a:t>
            </a:r>
            <a:endParaRPr lang="fr-FR" sz="1800" dirty="0" smtClean="0"/>
          </a:p>
          <a:p>
            <a:pPr marL="0" indent="0">
              <a:buNone/>
            </a:pPr>
            <a:r>
              <a:rPr lang="fr-FR" sz="1800" dirty="0" smtClean="0"/>
              <a:t>  Q3</a:t>
            </a:r>
            <a:r>
              <a:rPr lang="fr-FR" sz="1800" dirty="0"/>
              <a:t>. À l’aide du document, vous caractériserez l’évolution de l’abstention électorale. (3 points)</a:t>
            </a:r>
          </a:p>
          <a:p>
            <a:pPr marL="0" indent="0">
              <a:buNone/>
            </a:pPr>
            <a:r>
              <a:rPr lang="fr-FR" sz="1800" dirty="0" smtClean="0"/>
              <a:t>2. Q2. Un </a:t>
            </a:r>
            <a:r>
              <a:rPr lang="fr-FR" sz="1800" dirty="0"/>
              <a:t>agent économique emprunte 1 000 euros sur une durée d’un an à un taux d’intérêt de 4%, calculez le coût du crédit pour l’emprunteur. (2 points</a:t>
            </a:r>
            <a:r>
              <a:rPr lang="fr-FR" sz="1800" dirty="0" smtClean="0"/>
              <a:t>)</a:t>
            </a:r>
          </a:p>
          <a:p>
            <a:pPr marL="0" indent="0">
              <a:buNone/>
            </a:pPr>
            <a:r>
              <a:rPr lang="fr-FR" sz="1800" dirty="0" smtClean="0"/>
              <a:t>   Q3</a:t>
            </a:r>
            <a:r>
              <a:rPr lang="fr-FR" sz="1800" dirty="0"/>
              <a:t>. À l’aide des données du document, comparez et interprétez le niveau du taux d’intérêt réel en 1981 avec celui de 2016. (4 </a:t>
            </a:r>
            <a:r>
              <a:rPr lang="fr-FR" sz="1800" dirty="0" smtClean="0"/>
              <a:t>points)</a:t>
            </a:r>
            <a:endParaRPr lang="fr-FR" sz="1800" dirty="0"/>
          </a:p>
          <a:p>
            <a:pPr marL="0" indent="0">
              <a:buNone/>
            </a:pPr>
            <a:r>
              <a:rPr lang="fr-FR" sz="1800" dirty="0" smtClean="0"/>
              <a:t>3. Q2. Déterminez </a:t>
            </a:r>
            <a:r>
              <a:rPr lang="fr-FR" sz="1800" dirty="0"/>
              <a:t>l’équilibre du marché français des fraises à partir d’une représentation graphique en utilisant la feuille quadrillée en annexe. (3 points) </a:t>
            </a:r>
            <a:endParaRPr lang="fr-FR" sz="1800" dirty="0" smtClean="0"/>
          </a:p>
          <a:p>
            <a:pPr marL="0" indent="0">
              <a:buNone/>
            </a:pPr>
            <a:r>
              <a:rPr lang="fr-FR" sz="1800" dirty="0" smtClean="0"/>
              <a:t>  Q3</a:t>
            </a:r>
            <a:r>
              <a:rPr lang="fr-FR" sz="1800" dirty="0"/>
              <a:t>. À la suite d’une information concernant l’utilisation des pesticides dans la culture des fraises, les consommateurs français diminuent leur demande de fraises de 10 tonnes pour chaque niveau de prix. Représentez graphiquement le nouvel équilibre. Que remarquez-vous ? (3 points)</a:t>
            </a:r>
          </a:p>
          <a:p>
            <a:pPr marL="0" indent="0">
              <a:buNone/>
            </a:pPr>
            <a:r>
              <a:rPr lang="fr-FR" sz="1800" dirty="0" smtClean="0"/>
              <a:t>4. Q2. Comparez </a:t>
            </a:r>
            <a:r>
              <a:rPr lang="fr-FR" sz="1800" dirty="0"/>
              <a:t>l’évolution de 2000 à 2016 du nombre de vols selon les enquêtes menées auprès de la population avec le nombre de vols selon les statistiques de la police. (2 points</a:t>
            </a:r>
            <a:r>
              <a:rPr lang="fr-FR" sz="1800" dirty="0" smtClean="0"/>
              <a:t>)</a:t>
            </a:r>
          </a:p>
          <a:p>
            <a:pPr marL="0" indent="0">
              <a:buNone/>
            </a:pPr>
            <a:r>
              <a:rPr lang="fr-FR" sz="1800" dirty="0" smtClean="0"/>
              <a:t>  Q3</a:t>
            </a:r>
            <a:r>
              <a:rPr lang="fr-FR" sz="1800" dirty="0"/>
              <a:t>. À l’aide du document, montrez que la délinquance est un phénomène difficile à mesurer. (4 points</a:t>
            </a:r>
            <a:r>
              <a:rPr lang="fr-FR" sz="1800" dirty="0" smtClean="0"/>
              <a:t>)</a:t>
            </a:r>
            <a:endParaRPr lang="fr-FR" sz="1800" dirty="0"/>
          </a:p>
        </p:txBody>
      </p:sp>
    </p:spTree>
    <p:extLst>
      <p:ext uri="{BB962C8B-B14F-4D97-AF65-F5344CB8AC3E}">
        <p14:creationId xmlns:p14="http://schemas.microsoft.com/office/powerpoint/2010/main" val="10741425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36498" y="135924"/>
            <a:ext cx="10319004" cy="1096962"/>
          </a:xfrm>
        </p:spPr>
        <p:txBody>
          <a:bodyPr>
            <a:normAutofit fontScale="90000"/>
          </a:bodyPr>
          <a:lstStyle/>
          <a:p>
            <a:r>
              <a:rPr lang="fr-FR" sz="4800" b="1" dirty="0" smtClean="0"/>
              <a:t>Le document académique d’harmonisation</a:t>
            </a:r>
            <a:endParaRPr lang="fr-FR" sz="4800" b="1" dirty="0"/>
          </a:p>
        </p:txBody>
      </p:sp>
      <p:sp>
        <p:nvSpPr>
          <p:cNvPr id="3" name="Espace réservé du contenu 2"/>
          <p:cNvSpPr>
            <a:spLocks noGrp="1"/>
          </p:cNvSpPr>
          <p:nvPr>
            <p:ph idx="1"/>
          </p:nvPr>
        </p:nvSpPr>
        <p:spPr/>
        <p:txBody>
          <a:bodyPr>
            <a:normAutofit/>
          </a:bodyPr>
          <a:lstStyle/>
          <a:p>
            <a:r>
              <a:rPr lang="fr-FR" sz="3600" dirty="0"/>
              <a:t> </a:t>
            </a:r>
            <a:r>
              <a:rPr lang="fr-FR" sz="3600" dirty="0" smtClean="0"/>
              <a:t>dans la continuité du précédent.</a:t>
            </a:r>
          </a:p>
          <a:p>
            <a:r>
              <a:rPr lang="fr-FR" sz="3600" dirty="0"/>
              <a:t> </a:t>
            </a:r>
            <a:r>
              <a:rPr lang="fr-FR" sz="3600" dirty="0" smtClean="0"/>
              <a:t>pour évaluer </a:t>
            </a:r>
            <a:r>
              <a:rPr lang="fr-FR" sz="3600" u="sng" dirty="0" smtClean="0"/>
              <a:t>et</a:t>
            </a:r>
            <a:r>
              <a:rPr lang="fr-FR" sz="3600" dirty="0" smtClean="0"/>
              <a:t> former nos élèves.</a:t>
            </a:r>
          </a:p>
          <a:p>
            <a:r>
              <a:rPr lang="fr-FR" sz="3600" dirty="0"/>
              <a:t> </a:t>
            </a:r>
            <a:r>
              <a:rPr lang="fr-FR" sz="3600" dirty="0" smtClean="0"/>
              <a:t>attentes harmonisées au sein de l’établissement (utilisation des grilles académiques).</a:t>
            </a:r>
          </a:p>
          <a:p>
            <a:endParaRPr lang="fr-FR" sz="3600" dirty="0" smtClean="0"/>
          </a:p>
          <a:p>
            <a:pPr marL="0" indent="0">
              <a:buNone/>
            </a:pPr>
            <a:endParaRPr lang="fr-FR" sz="3600" dirty="0" smtClean="0"/>
          </a:p>
          <a:p>
            <a:endParaRPr lang="fr-FR" sz="3600" b="1" dirty="0"/>
          </a:p>
          <a:p>
            <a:endParaRPr lang="fr-FR" sz="3600" dirty="0"/>
          </a:p>
        </p:txBody>
      </p:sp>
    </p:spTree>
    <p:extLst>
      <p:ext uri="{BB962C8B-B14F-4D97-AF65-F5344CB8AC3E}">
        <p14:creationId xmlns:p14="http://schemas.microsoft.com/office/powerpoint/2010/main" val="24448425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104900" y="76200"/>
            <a:ext cx="9982200" cy="1096962"/>
          </a:xfrm>
        </p:spPr>
        <p:txBody>
          <a:bodyPr>
            <a:noAutofit/>
          </a:bodyPr>
          <a:lstStyle/>
          <a:p>
            <a:r>
              <a:rPr lang="fr-FR" sz="3600" dirty="0" smtClean="0"/>
              <a:t> </a:t>
            </a:r>
            <a:r>
              <a:rPr lang="fr-FR" sz="4400" b="1" dirty="0" smtClean="0"/>
              <a:t>E3C.1 – Les attentes</a:t>
            </a:r>
            <a:endParaRPr lang="fr-FR" sz="3600" b="1" dirty="0"/>
          </a:p>
        </p:txBody>
      </p:sp>
      <p:sp>
        <p:nvSpPr>
          <p:cNvPr id="3" name="Espace réservé du contenu 2"/>
          <p:cNvSpPr>
            <a:spLocks noGrp="1"/>
          </p:cNvSpPr>
          <p:nvPr>
            <p:ph idx="1"/>
          </p:nvPr>
        </p:nvSpPr>
        <p:spPr/>
        <p:txBody>
          <a:bodyPr>
            <a:normAutofit lnSpcReduction="10000"/>
          </a:bodyPr>
          <a:lstStyle/>
          <a:p>
            <a:pPr marL="742950" indent="-742950">
              <a:buFont typeface="+mj-lt"/>
              <a:buAutoNum type="arabicPeriod"/>
            </a:pPr>
            <a:r>
              <a:rPr lang="fr-FR" sz="3600" dirty="0"/>
              <a:t> </a:t>
            </a:r>
            <a:r>
              <a:rPr lang="fr-FR" sz="3600" dirty="0" smtClean="0"/>
              <a:t>Capacité à comprendre le sens de la question posée.</a:t>
            </a:r>
          </a:p>
          <a:p>
            <a:pPr marL="742950" indent="-742950">
              <a:buFont typeface="+mj-lt"/>
              <a:buAutoNum type="arabicPeriod"/>
            </a:pPr>
            <a:r>
              <a:rPr lang="fr-FR" sz="3600" dirty="0"/>
              <a:t> </a:t>
            </a:r>
            <a:r>
              <a:rPr lang="fr-FR" sz="3600" dirty="0" smtClean="0"/>
              <a:t>Capacité à maîtriser les connaissances appropriées.</a:t>
            </a:r>
          </a:p>
          <a:p>
            <a:pPr marL="742950" indent="-742950">
              <a:buFont typeface="+mj-lt"/>
              <a:buAutoNum type="arabicPeriod"/>
            </a:pPr>
            <a:r>
              <a:rPr lang="fr-FR" sz="3600" dirty="0"/>
              <a:t> </a:t>
            </a:r>
            <a:r>
              <a:rPr lang="fr-FR" sz="3600" dirty="0" smtClean="0"/>
              <a:t>Capacité à maîtriser l’utilisation des données quantitatives et des représentations graphiques.</a:t>
            </a:r>
          </a:p>
          <a:p>
            <a:pPr marL="742950" indent="-742950">
              <a:buFont typeface="+mj-lt"/>
              <a:buAutoNum type="arabicPeriod"/>
            </a:pPr>
            <a:r>
              <a:rPr lang="fr-FR" sz="3600" dirty="0"/>
              <a:t> </a:t>
            </a:r>
            <a:r>
              <a:rPr lang="fr-FR" sz="3600" dirty="0" smtClean="0"/>
              <a:t>Capacité à répondre à la question posée.</a:t>
            </a:r>
          </a:p>
          <a:p>
            <a:pPr marL="0" indent="0">
              <a:buNone/>
            </a:pPr>
            <a:endParaRPr lang="fr-FR" sz="3600" dirty="0" smtClean="0"/>
          </a:p>
          <a:p>
            <a:endParaRPr lang="fr-FR" sz="3600" b="1" dirty="0"/>
          </a:p>
          <a:p>
            <a:endParaRPr lang="fr-FR" sz="3600" dirty="0"/>
          </a:p>
        </p:txBody>
      </p:sp>
    </p:spTree>
    <p:extLst>
      <p:ext uri="{BB962C8B-B14F-4D97-AF65-F5344CB8AC3E}">
        <p14:creationId xmlns:p14="http://schemas.microsoft.com/office/powerpoint/2010/main" val="38862235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4400" y="76200"/>
            <a:ext cx="10436352" cy="1096962"/>
          </a:xfrm>
        </p:spPr>
        <p:txBody>
          <a:bodyPr>
            <a:noAutofit/>
          </a:bodyPr>
          <a:lstStyle/>
          <a:p>
            <a:r>
              <a:rPr lang="fr-FR" sz="3600" dirty="0" smtClean="0"/>
              <a:t> </a:t>
            </a:r>
            <a:r>
              <a:rPr lang="fr-FR" sz="4400" b="1" dirty="0" smtClean="0"/>
              <a:t>E3C.1 – La grille d’évaluation académique</a:t>
            </a:r>
            <a:endParaRPr lang="fr-FR" sz="3600" b="1" dirty="0"/>
          </a:p>
        </p:txBody>
      </p:sp>
      <p:sp>
        <p:nvSpPr>
          <p:cNvPr id="3" name="Espace réservé du contenu 2"/>
          <p:cNvSpPr>
            <a:spLocks noGrp="1"/>
          </p:cNvSpPr>
          <p:nvPr>
            <p:ph idx="1"/>
          </p:nvPr>
        </p:nvSpPr>
        <p:spPr/>
        <p:txBody>
          <a:bodyPr>
            <a:normAutofit/>
          </a:bodyPr>
          <a:lstStyle/>
          <a:p>
            <a:r>
              <a:rPr lang="fr-FR" sz="3600" dirty="0" smtClean="0"/>
              <a:t> Attentes : </a:t>
            </a:r>
          </a:p>
          <a:p>
            <a:pPr marL="971550" lvl="1" indent="-514350">
              <a:buFont typeface="+mj-lt"/>
              <a:buAutoNum type="arabicPeriod"/>
            </a:pPr>
            <a:r>
              <a:rPr lang="fr-FR" sz="3200" dirty="0" smtClean="0"/>
              <a:t>Comprendre le sens de la question</a:t>
            </a:r>
          </a:p>
          <a:p>
            <a:pPr marL="971550" lvl="1" indent="-514350">
              <a:buFont typeface="+mj-lt"/>
              <a:buAutoNum type="arabicPeriod"/>
            </a:pPr>
            <a:r>
              <a:rPr lang="fr-FR" sz="3200" dirty="0" smtClean="0"/>
              <a:t>Maîtriser les connaissances (et les savoir-faire) approprié(e)s</a:t>
            </a:r>
          </a:p>
          <a:p>
            <a:pPr marL="971550" lvl="1" indent="-514350">
              <a:buFont typeface="+mj-lt"/>
              <a:buAutoNum type="arabicPeriod"/>
            </a:pPr>
            <a:r>
              <a:rPr lang="fr-FR" sz="3200" dirty="0" smtClean="0"/>
              <a:t>Organiser sa réponse</a:t>
            </a:r>
          </a:p>
          <a:p>
            <a:r>
              <a:rPr lang="fr-FR" sz="3600" dirty="0"/>
              <a:t> </a:t>
            </a:r>
            <a:r>
              <a:rPr lang="fr-FR" sz="3600" dirty="0" smtClean="0"/>
              <a:t>Points de vigilance</a:t>
            </a:r>
          </a:p>
          <a:p>
            <a:r>
              <a:rPr lang="fr-FR" sz="3600" dirty="0"/>
              <a:t> </a:t>
            </a:r>
            <a:r>
              <a:rPr lang="fr-FR" sz="3600" dirty="0" smtClean="0"/>
              <a:t>Répartition des points</a:t>
            </a:r>
          </a:p>
          <a:p>
            <a:pPr marL="0" indent="0">
              <a:buNone/>
            </a:pPr>
            <a:endParaRPr lang="fr-FR" sz="3600" dirty="0" smtClean="0"/>
          </a:p>
          <a:p>
            <a:endParaRPr lang="fr-FR" sz="3600" b="1" dirty="0"/>
          </a:p>
          <a:p>
            <a:endParaRPr lang="fr-FR" sz="3600" dirty="0"/>
          </a:p>
        </p:txBody>
      </p:sp>
    </p:spTree>
    <p:extLst>
      <p:ext uri="{BB962C8B-B14F-4D97-AF65-F5344CB8AC3E}">
        <p14:creationId xmlns:p14="http://schemas.microsoft.com/office/powerpoint/2010/main" val="29348852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104900" y="76200"/>
            <a:ext cx="9982200" cy="1096962"/>
          </a:xfrm>
        </p:spPr>
        <p:txBody>
          <a:bodyPr>
            <a:noAutofit/>
          </a:bodyPr>
          <a:lstStyle/>
          <a:p>
            <a:r>
              <a:rPr lang="fr-FR" sz="3600" dirty="0" smtClean="0"/>
              <a:t> E3C.2 - </a:t>
            </a:r>
            <a:r>
              <a:rPr lang="fr-FR" sz="3600" dirty="0"/>
              <a:t>Raisonnement appuyé sur un dossier documentaire</a:t>
            </a:r>
            <a:endParaRPr lang="fr-FR" sz="3600" b="1" dirty="0">
              <a:solidFill>
                <a:srgbClr val="FF0000"/>
              </a:solidFill>
            </a:endParaRPr>
          </a:p>
        </p:txBody>
      </p:sp>
      <p:sp>
        <p:nvSpPr>
          <p:cNvPr id="3" name="Espace réservé du contenu 2"/>
          <p:cNvSpPr>
            <a:spLocks noGrp="1"/>
          </p:cNvSpPr>
          <p:nvPr>
            <p:ph idx="1"/>
          </p:nvPr>
        </p:nvSpPr>
        <p:spPr/>
        <p:txBody>
          <a:bodyPr>
            <a:normAutofit/>
          </a:bodyPr>
          <a:lstStyle/>
          <a:p>
            <a:r>
              <a:rPr lang="fr-FR" sz="3600" dirty="0"/>
              <a:t> </a:t>
            </a:r>
            <a:r>
              <a:rPr lang="fr-FR" sz="3600" dirty="0" smtClean="0"/>
              <a:t>Deux documents – 1 question.</a:t>
            </a:r>
          </a:p>
          <a:p>
            <a:r>
              <a:rPr lang="fr-FR" sz="3600" dirty="0"/>
              <a:t> </a:t>
            </a:r>
            <a:r>
              <a:rPr lang="fr-FR" sz="3600" dirty="0" smtClean="0"/>
              <a:t>4 capacités identiques à EC3.</a:t>
            </a:r>
          </a:p>
          <a:p>
            <a:r>
              <a:rPr lang="fr-FR" sz="3600" dirty="0"/>
              <a:t> </a:t>
            </a:r>
            <a:r>
              <a:rPr lang="fr-FR" sz="3600" dirty="0" smtClean="0"/>
              <a:t>Grille d’évaluation académique (p. 6 et 7) : à </a:t>
            </a:r>
            <a:r>
              <a:rPr lang="fr-FR" sz="3600" dirty="0"/>
              <a:t>utiliser pour l’harmonisation au sein des </a:t>
            </a:r>
            <a:r>
              <a:rPr lang="fr-FR" sz="3600" dirty="0" smtClean="0"/>
              <a:t>établissements.</a:t>
            </a:r>
          </a:p>
          <a:p>
            <a:pPr marL="0" indent="0">
              <a:buNone/>
            </a:pPr>
            <a:endParaRPr lang="fr-FR" sz="3600" dirty="0" smtClean="0"/>
          </a:p>
          <a:p>
            <a:endParaRPr lang="fr-FR" sz="3600" b="1" dirty="0"/>
          </a:p>
          <a:p>
            <a:endParaRPr lang="fr-FR" sz="3600" dirty="0"/>
          </a:p>
        </p:txBody>
      </p:sp>
    </p:spTree>
    <p:extLst>
      <p:ext uri="{BB962C8B-B14F-4D97-AF65-F5344CB8AC3E}">
        <p14:creationId xmlns:p14="http://schemas.microsoft.com/office/powerpoint/2010/main" val="27110480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44285" y="0"/>
            <a:ext cx="11103428" cy="1096962"/>
          </a:xfrm>
        </p:spPr>
        <p:txBody>
          <a:bodyPr rtlCol="0">
            <a:noAutofit/>
          </a:bodyPr>
          <a:lstStyle/>
          <a:p>
            <a:r>
              <a:rPr lang="fr-FR" sz="4800" b="1" dirty="0"/>
              <a:t>Les épreuves du nouveau bac général</a:t>
            </a:r>
          </a:p>
        </p:txBody>
      </p:sp>
      <p:pic>
        <p:nvPicPr>
          <p:cNvPr id="8" name="Image 7"/>
          <p:cNvPicPr>
            <a:picLocks noChangeAspect="1"/>
          </p:cNvPicPr>
          <p:nvPr/>
        </p:nvPicPr>
        <p:blipFill>
          <a:blip r:embed="rId3"/>
          <a:stretch>
            <a:fillRect/>
          </a:stretch>
        </p:blipFill>
        <p:spPr>
          <a:xfrm>
            <a:off x="344922" y="0"/>
            <a:ext cx="11651252" cy="7876903"/>
          </a:xfrm>
          <a:prstGeom prst="rect">
            <a:avLst/>
          </a:prstGeom>
        </p:spPr>
      </p:pic>
    </p:spTree>
    <p:extLst>
      <p:ext uri="{BB962C8B-B14F-4D97-AF65-F5344CB8AC3E}">
        <p14:creationId xmlns:p14="http://schemas.microsoft.com/office/powerpoint/2010/main" val="12111639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p:cNvPicPr>
            <a:picLocks noChangeAspect="1"/>
          </p:cNvPicPr>
          <p:nvPr/>
        </p:nvPicPr>
        <p:blipFill>
          <a:blip r:embed="rId3"/>
          <a:stretch>
            <a:fillRect/>
          </a:stretch>
        </p:blipFill>
        <p:spPr>
          <a:xfrm>
            <a:off x="-1" y="1136469"/>
            <a:ext cx="12096207" cy="4954089"/>
          </a:xfrm>
          <a:prstGeom prst="rect">
            <a:avLst/>
          </a:prstGeom>
        </p:spPr>
      </p:pic>
      <p:sp>
        <p:nvSpPr>
          <p:cNvPr id="2" name="Titre 1"/>
          <p:cNvSpPr>
            <a:spLocks noGrp="1"/>
          </p:cNvSpPr>
          <p:nvPr>
            <p:ph type="title"/>
          </p:nvPr>
        </p:nvSpPr>
        <p:spPr>
          <a:xfrm>
            <a:off x="267787" y="-209005"/>
            <a:ext cx="11560629" cy="1096962"/>
          </a:xfrm>
        </p:spPr>
        <p:txBody>
          <a:bodyPr rtlCol="0">
            <a:noAutofit/>
          </a:bodyPr>
          <a:lstStyle/>
          <a:p>
            <a:r>
              <a:rPr lang="fr-FR" sz="4000" b="1" dirty="0"/>
              <a:t>Le calendrier des épreuves du contrôle continu</a:t>
            </a:r>
            <a:endParaRPr lang="fr-FR" sz="6600" dirty="0"/>
          </a:p>
        </p:txBody>
      </p:sp>
      <p:sp>
        <p:nvSpPr>
          <p:cNvPr id="4" name="Légende encadrée 2 3"/>
          <p:cNvSpPr/>
          <p:nvPr/>
        </p:nvSpPr>
        <p:spPr>
          <a:xfrm>
            <a:off x="4953000" y="5748515"/>
            <a:ext cx="7239000" cy="1143000"/>
          </a:xfrm>
          <a:prstGeom prst="borderCallout2">
            <a:avLst>
              <a:gd name="adj1" fmla="val 21131"/>
              <a:gd name="adj2" fmla="val 136"/>
              <a:gd name="adj3" fmla="val 13785"/>
              <a:gd name="adj4" fmla="val -9035"/>
              <a:gd name="adj5" fmla="val -95060"/>
              <a:gd name="adj6" fmla="val -12653"/>
            </a:avLst>
          </a:prstGeom>
        </p:spPr>
        <p:style>
          <a:lnRef idx="2">
            <a:schemeClr val="accent6"/>
          </a:lnRef>
          <a:fillRef idx="1">
            <a:schemeClr val="lt1"/>
          </a:fillRef>
          <a:effectRef idx="0">
            <a:schemeClr val="accent6"/>
          </a:effectRef>
          <a:fontRef idx="minor">
            <a:schemeClr val="dk1"/>
          </a:fontRef>
        </p:style>
        <p:txBody>
          <a:bodyPr rtlCol="0" anchor="ctr"/>
          <a:lstStyle/>
          <a:p>
            <a:r>
              <a:rPr lang="fr-FR" sz="2800" dirty="0"/>
              <a:t>Cadrage académique - Fin des corrections et remontée des notes : </a:t>
            </a:r>
            <a:r>
              <a:rPr lang="fr-FR" sz="2800" b="1" u="sng" dirty="0">
                <a:solidFill>
                  <a:srgbClr val="FF0000"/>
                </a:solidFill>
              </a:rPr>
              <a:t>29 mai 2020</a:t>
            </a:r>
          </a:p>
          <a:p>
            <a:pPr algn="ctr"/>
            <a:endParaRPr lang="fr-FR" dirty="0"/>
          </a:p>
        </p:txBody>
      </p:sp>
    </p:spTree>
    <p:extLst>
      <p:ext uri="{BB962C8B-B14F-4D97-AF65-F5344CB8AC3E}">
        <p14:creationId xmlns:p14="http://schemas.microsoft.com/office/powerpoint/2010/main" val="20560984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10243" y="0"/>
            <a:ext cx="11560629" cy="1096962"/>
          </a:xfrm>
        </p:spPr>
        <p:txBody>
          <a:bodyPr rtlCol="0">
            <a:noAutofit/>
          </a:bodyPr>
          <a:lstStyle/>
          <a:p>
            <a:r>
              <a:rPr lang="fr-FR" sz="4000" b="1" dirty="0"/>
              <a:t>Le calendrier des épreuves finales</a:t>
            </a:r>
            <a:endParaRPr lang="fr-FR" sz="6600" dirty="0"/>
          </a:p>
        </p:txBody>
      </p:sp>
      <p:pic>
        <p:nvPicPr>
          <p:cNvPr id="9" name="Espace réservé du contenu 8"/>
          <p:cNvPicPr>
            <a:picLocks noGrp="1" noChangeAspect="1"/>
          </p:cNvPicPr>
          <p:nvPr>
            <p:ph idx="1"/>
          </p:nvPr>
        </p:nvPicPr>
        <p:blipFill>
          <a:blip r:embed="rId3"/>
          <a:stretch>
            <a:fillRect/>
          </a:stretch>
        </p:blipFill>
        <p:spPr>
          <a:xfrm>
            <a:off x="30652" y="1531088"/>
            <a:ext cx="12161347" cy="4722126"/>
          </a:xfrm>
          <a:prstGeom prst="rect">
            <a:avLst/>
          </a:prstGeom>
        </p:spPr>
      </p:pic>
    </p:spTree>
    <p:extLst>
      <p:ext uri="{BB962C8B-B14F-4D97-AF65-F5344CB8AC3E}">
        <p14:creationId xmlns:p14="http://schemas.microsoft.com/office/powerpoint/2010/main" val="13024455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4800" b="1" dirty="0"/>
              <a:t>L’organisation des E3C</a:t>
            </a:r>
          </a:p>
        </p:txBody>
      </p:sp>
      <p:sp>
        <p:nvSpPr>
          <p:cNvPr id="3" name="Espace réservé du contenu 2"/>
          <p:cNvSpPr>
            <a:spLocks noGrp="1"/>
          </p:cNvSpPr>
          <p:nvPr>
            <p:ph idx="1"/>
          </p:nvPr>
        </p:nvSpPr>
        <p:spPr/>
        <p:txBody>
          <a:bodyPr>
            <a:normAutofit/>
          </a:bodyPr>
          <a:lstStyle/>
          <a:p>
            <a:r>
              <a:rPr lang="fr-FR" sz="3600" dirty="0"/>
              <a:t> Elle relève de chaque établissement.</a:t>
            </a:r>
          </a:p>
          <a:p>
            <a:r>
              <a:rPr lang="fr-FR" sz="3600" dirty="0"/>
              <a:t> Mutualisation possible.</a:t>
            </a:r>
          </a:p>
          <a:p>
            <a:r>
              <a:rPr lang="fr-FR" sz="3600" dirty="0"/>
              <a:t> Épreuves corrigées sous couvert de </a:t>
            </a:r>
            <a:r>
              <a:rPr lang="fr-FR" sz="3600" b="1" dirty="0" smtClean="0"/>
              <a:t>l’anonymat</a:t>
            </a:r>
            <a:r>
              <a:rPr lang="fr-FR" sz="3600" dirty="0" smtClean="0"/>
              <a:t>, </a:t>
            </a:r>
            <a:r>
              <a:rPr lang="fr-FR" sz="3600" dirty="0"/>
              <a:t>par d’autres professeurs que ceux des élèves.</a:t>
            </a:r>
          </a:p>
          <a:p>
            <a:pPr marL="0" indent="0">
              <a:buNone/>
            </a:pPr>
            <a:endParaRPr lang="fr-FR" sz="3600" dirty="0"/>
          </a:p>
          <a:p>
            <a:endParaRPr lang="fr-FR" sz="3600" b="1" dirty="0"/>
          </a:p>
          <a:p>
            <a:endParaRPr lang="fr-FR" sz="3600" dirty="0"/>
          </a:p>
        </p:txBody>
      </p:sp>
    </p:spTree>
    <p:extLst>
      <p:ext uri="{BB962C8B-B14F-4D97-AF65-F5344CB8AC3E}">
        <p14:creationId xmlns:p14="http://schemas.microsoft.com/office/powerpoint/2010/main" val="41225082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28650" y="0"/>
            <a:ext cx="11353800" cy="1096962"/>
          </a:xfrm>
        </p:spPr>
        <p:txBody>
          <a:bodyPr>
            <a:noAutofit/>
          </a:bodyPr>
          <a:lstStyle/>
          <a:p>
            <a:r>
              <a:rPr lang="fr-FR" sz="3600" b="1" dirty="0"/>
              <a:t>Les sujets des E3C et la banque nationale de sujets</a:t>
            </a:r>
          </a:p>
        </p:txBody>
      </p:sp>
      <p:sp>
        <p:nvSpPr>
          <p:cNvPr id="3" name="Espace réservé du contenu 2"/>
          <p:cNvSpPr>
            <a:spLocks noGrp="1"/>
          </p:cNvSpPr>
          <p:nvPr>
            <p:ph idx="1"/>
          </p:nvPr>
        </p:nvSpPr>
        <p:spPr/>
        <p:txBody>
          <a:bodyPr>
            <a:normAutofit/>
          </a:bodyPr>
          <a:lstStyle/>
          <a:p>
            <a:r>
              <a:rPr lang="fr-FR" sz="3600" dirty="0"/>
              <a:t>Sujets centralisés dans une banque nationale de sujets.</a:t>
            </a:r>
          </a:p>
          <a:p>
            <a:r>
              <a:rPr lang="fr-FR" sz="3600" dirty="0"/>
              <a:t>Choix des sujets par les professeurs, sous la responsabilité du chef d’établissement.</a:t>
            </a:r>
          </a:p>
          <a:p>
            <a:r>
              <a:rPr lang="fr-FR" sz="3600"/>
              <a:t> </a:t>
            </a:r>
            <a:r>
              <a:rPr lang="fr-FR" altLang="fr-FR" sz="3600"/>
              <a:t>Aucune </a:t>
            </a:r>
            <a:r>
              <a:rPr lang="fr-FR" altLang="fr-FR" sz="3600" dirty="0"/>
              <a:t>modification ne peut être apportée aux sujets.</a:t>
            </a:r>
            <a:endParaRPr lang="fr-FR" altLang="fr-FR" sz="3600" dirty="0">
              <a:solidFill>
                <a:srgbClr val="FF0000"/>
              </a:solidFill>
            </a:endParaRPr>
          </a:p>
        </p:txBody>
      </p:sp>
    </p:spTree>
    <p:extLst>
      <p:ext uri="{BB962C8B-B14F-4D97-AF65-F5344CB8AC3E}">
        <p14:creationId xmlns:p14="http://schemas.microsoft.com/office/powerpoint/2010/main" val="6693483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76200"/>
            <a:ext cx="12192000" cy="1096962"/>
          </a:xfrm>
        </p:spPr>
        <p:txBody>
          <a:bodyPr>
            <a:normAutofit fontScale="90000"/>
          </a:bodyPr>
          <a:lstStyle/>
          <a:p>
            <a:pPr algn="ctr"/>
            <a:r>
              <a:rPr lang="fr-FR" sz="4800" b="1" dirty="0"/>
              <a:t>La commission académique d’harmonisation</a:t>
            </a:r>
          </a:p>
        </p:txBody>
      </p:sp>
      <p:sp>
        <p:nvSpPr>
          <p:cNvPr id="3" name="Espace réservé du contenu 2"/>
          <p:cNvSpPr>
            <a:spLocks noGrp="1"/>
          </p:cNvSpPr>
          <p:nvPr>
            <p:ph idx="1"/>
          </p:nvPr>
        </p:nvSpPr>
        <p:spPr/>
        <p:txBody>
          <a:bodyPr>
            <a:normAutofit/>
          </a:bodyPr>
          <a:lstStyle/>
          <a:p>
            <a:r>
              <a:rPr lang="fr-FR" sz="3600" dirty="0"/>
              <a:t> Harmonisation des notes des E3C.</a:t>
            </a:r>
          </a:p>
          <a:p>
            <a:r>
              <a:rPr lang="fr-FR" sz="3600" dirty="0"/>
              <a:t> Recherche d’éventuelles discordances manifestes des notes </a:t>
            </a:r>
          </a:p>
          <a:p>
            <a:pPr lvl="1"/>
            <a:r>
              <a:rPr lang="fr-FR" sz="3200" dirty="0"/>
              <a:t>Entre lots de copies pour un sujet donné</a:t>
            </a:r>
          </a:p>
          <a:p>
            <a:pPr lvl="1"/>
            <a:r>
              <a:rPr lang="fr-FR" sz="3200" dirty="0"/>
              <a:t>Entre sujets pour un enseignement donné</a:t>
            </a:r>
          </a:p>
          <a:p>
            <a:r>
              <a:rPr lang="fr-FR" sz="3600" dirty="0"/>
              <a:t> Peut procéder à des contrôles de copies </a:t>
            </a:r>
          </a:p>
          <a:p>
            <a:r>
              <a:rPr lang="fr-FR" sz="3600" dirty="0"/>
              <a:t> Procède si nécessaire à la révision de notes </a:t>
            </a:r>
          </a:p>
          <a:p>
            <a:endParaRPr lang="fr-FR" sz="3600" dirty="0"/>
          </a:p>
          <a:p>
            <a:endParaRPr lang="fr-FR" sz="3600" b="1" dirty="0"/>
          </a:p>
          <a:p>
            <a:endParaRPr lang="fr-FR" sz="3600" dirty="0"/>
          </a:p>
        </p:txBody>
      </p:sp>
    </p:spTree>
    <p:extLst>
      <p:ext uri="{BB962C8B-B14F-4D97-AF65-F5344CB8AC3E}">
        <p14:creationId xmlns:p14="http://schemas.microsoft.com/office/powerpoint/2010/main" val="34812115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rtlCol="0"/>
          <a:lstStyle/>
          <a:p>
            <a:pPr algn="ctr"/>
            <a:r>
              <a:rPr lang="fr-FR" b="1" dirty="0" smtClean="0"/>
              <a:t>L’E3C </a:t>
            </a:r>
            <a:r>
              <a:rPr lang="fr-FR" b="1" dirty="0"/>
              <a:t>en SES</a:t>
            </a:r>
            <a:endParaRPr lang="fr-FR" dirty="0"/>
          </a:p>
        </p:txBody>
      </p:sp>
      <p:sp>
        <p:nvSpPr>
          <p:cNvPr id="3" name="Espace réservé du texte 2"/>
          <p:cNvSpPr>
            <a:spLocks noGrp="1"/>
          </p:cNvSpPr>
          <p:nvPr>
            <p:ph type="body" idx="1"/>
          </p:nvPr>
        </p:nvSpPr>
        <p:spPr/>
        <p:txBody>
          <a:bodyPr rtlCol="0">
            <a:noAutofit/>
          </a:bodyPr>
          <a:lstStyle/>
          <a:p>
            <a:pPr algn="ctr"/>
            <a:r>
              <a:rPr lang="fr-FR" sz="3200" b="1" dirty="0"/>
              <a:t>B</a:t>
            </a:r>
            <a:r>
              <a:rPr lang="fr-FR" sz="3200" dirty="0"/>
              <a:t>. </a:t>
            </a:r>
            <a:r>
              <a:rPr lang="fr-FR" sz="3200" b="1" dirty="0">
                <a:ea typeface="Calibri" panose="020F0502020204030204" pitchFamily="34" charset="0"/>
              </a:rPr>
              <a:t>Les sujets de SES et les grilles académiques</a:t>
            </a:r>
            <a:endParaRPr lang="fr-FR" sz="3200" dirty="0"/>
          </a:p>
        </p:txBody>
      </p:sp>
    </p:spTree>
    <p:extLst>
      <p:ext uri="{BB962C8B-B14F-4D97-AF65-F5344CB8AC3E}">
        <p14:creationId xmlns:p14="http://schemas.microsoft.com/office/powerpoint/2010/main" val="1957880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4800" b="1" dirty="0" smtClean="0"/>
              <a:t>L’E3C en SES porte sur :</a:t>
            </a:r>
            <a:endParaRPr lang="fr-FR" sz="4800" b="1" dirty="0"/>
          </a:p>
        </p:txBody>
      </p:sp>
      <p:sp>
        <p:nvSpPr>
          <p:cNvPr id="3" name="Espace réservé du contenu 2"/>
          <p:cNvSpPr>
            <a:spLocks noGrp="1"/>
          </p:cNvSpPr>
          <p:nvPr>
            <p:ph idx="1"/>
          </p:nvPr>
        </p:nvSpPr>
        <p:spPr>
          <a:xfrm>
            <a:off x="1078774" y="1338943"/>
            <a:ext cx="9982200" cy="4572000"/>
          </a:xfrm>
        </p:spPr>
        <p:txBody>
          <a:bodyPr>
            <a:normAutofit/>
          </a:bodyPr>
          <a:lstStyle/>
          <a:p>
            <a:r>
              <a:rPr lang="fr-FR" sz="3600" dirty="0"/>
              <a:t> </a:t>
            </a:r>
            <a:r>
              <a:rPr lang="fr-FR" sz="2800" dirty="0" smtClean="0"/>
              <a:t>les objectifs d’apprentissage, y compris les OAUDQRG</a:t>
            </a:r>
            <a:endParaRPr lang="fr-FR" sz="3600" b="1" dirty="0"/>
          </a:p>
          <a:p>
            <a:endParaRPr lang="fr-FR" sz="3600" dirty="0"/>
          </a:p>
        </p:txBody>
      </p:sp>
      <p:pic>
        <p:nvPicPr>
          <p:cNvPr id="4" name="Image 3"/>
          <p:cNvPicPr>
            <a:picLocks noChangeAspect="1"/>
          </p:cNvPicPr>
          <p:nvPr/>
        </p:nvPicPr>
        <p:blipFill>
          <a:blip r:embed="rId3"/>
          <a:stretch>
            <a:fillRect/>
          </a:stretch>
        </p:blipFill>
        <p:spPr>
          <a:xfrm>
            <a:off x="1123405" y="1930008"/>
            <a:ext cx="9652605" cy="4927991"/>
          </a:xfrm>
          <a:prstGeom prst="rect">
            <a:avLst/>
          </a:prstGeom>
          <a:ln>
            <a:solidFill>
              <a:srgbClr val="FFFFFF"/>
            </a:solidFill>
          </a:ln>
        </p:spPr>
      </p:pic>
    </p:spTree>
    <p:extLst>
      <p:ext uri="{BB962C8B-B14F-4D97-AF65-F5344CB8AC3E}">
        <p14:creationId xmlns:p14="http://schemas.microsoft.com/office/powerpoint/2010/main" val="41726004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Littérature académique 16:9">
  <a:themeElements>
    <a:clrScheme name="Academic Literature">
      <a:dk1>
        <a:srgbClr val="514843"/>
      </a:dk1>
      <a:lt1>
        <a:srgbClr val="FFFFFF"/>
      </a:lt1>
      <a:dk2>
        <a:srgbClr val="000000"/>
      </a:dk2>
      <a:lt2>
        <a:srgbClr val="FFFFF3"/>
      </a:lt2>
      <a:accent1>
        <a:srgbClr val="514843"/>
      </a:accent1>
      <a:accent2>
        <a:srgbClr val="6D7D66"/>
      </a:accent2>
      <a:accent3>
        <a:srgbClr val="525A6A"/>
      </a:accent3>
      <a:accent4>
        <a:srgbClr val="827266"/>
      </a:accent4>
      <a:accent5>
        <a:srgbClr val="AE9A7E"/>
      </a:accent5>
      <a:accent6>
        <a:srgbClr val="A8A39E"/>
      </a:accent6>
      <a:hlink>
        <a:srgbClr val="59704F"/>
      </a:hlink>
      <a:folHlink>
        <a:srgbClr val="A8A39E"/>
      </a:folHlink>
    </a:clrScheme>
    <a:fontScheme name="Plantagenet Cherokee-Euphemia">
      <a:majorFont>
        <a:latin typeface="Plantagenet Cherokee"/>
        <a:ea typeface=""/>
        <a:cs typeface=""/>
      </a:majorFont>
      <a:minorFont>
        <a:latin typeface="Euphemia"/>
        <a:ea typeface=""/>
        <a:cs typeface=""/>
      </a:minorFont>
    </a:fontScheme>
    <a:fmtScheme name="AcademicLiterature">
      <a:fillStyleLst>
        <a:solidFill>
          <a:schemeClr val="phClr"/>
        </a:solidFill>
        <a:gradFill rotWithShape="1">
          <a:gsLst>
            <a:gs pos="0">
              <a:schemeClr val="phClr">
                <a:tint val="58000"/>
                <a:satMod val="300000"/>
              </a:schemeClr>
            </a:gs>
            <a:gs pos="100000">
              <a:schemeClr val="phClr">
                <a:tint val="68000"/>
                <a:satMod val="300000"/>
              </a:schemeClr>
            </a:gs>
          </a:gsLst>
          <a:path path="rect">
            <a:fillToRect l="50000" t="50000" r="50000" b="50000"/>
          </a:path>
        </a:gradFill>
        <a:gradFill rotWithShape="1">
          <a:gsLst>
            <a:gs pos="0">
              <a:schemeClr val="phClr">
                <a:shade val="100000"/>
                <a:satMod val="137000"/>
              </a:schemeClr>
            </a:gs>
            <a:gs pos="71000">
              <a:schemeClr val="phClr">
                <a:shade val="98000"/>
                <a:satMod val="137000"/>
              </a:schemeClr>
            </a:gs>
            <a:gs pos="100000">
              <a:schemeClr val="phClr">
                <a:shade val="75000"/>
                <a:satMod val="137000"/>
              </a:schemeClr>
            </a:gs>
          </a:gsLst>
          <a:path path="rect">
            <a:fillToRect l="50000" t="50000" r="50000" b="50000"/>
          </a:path>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80000"/>
                <a:satMod val="300000"/>
              </a:schemeClr>
            </a:gs>
            <a:gs pos="100000">
              <a:schemeClr val="phClr">
                <a:shade val="90000"/>
                <a:alpha val="80000"/>
                <a:satMod val="200000"/>
              </a:schemeClr>
            </a:gs>
          </a:gsLst>
          <a:path path="rect">
            <a:fillToRect l="20000" t="20000" r="20000" b="20000"/>
          </a:path>
        </a:gradFill>
        <a:gradFill rotWithShape="1">
          <a:gsLst>
            <a:gs pos="0">
              <a:schemeClr val="phClr">
                <a:tint val="80000"/>
                <a:satMod val="300000"/>
              </a:schemeClr>
            </a:gs>
            <a:gs pos="100000">
              <a:schemeClr val="phClr">
                <a:shade val="90000"/>
                <a:alpha val="80000"/>
                <a:satMod val="200000"/>
              </a:schemeClr>
            </a:gs>
          </a:gsLst>
          <a:path path="rect">
            <a:fillToRect l="5000" t="5000" r="5000" b="5000"/>
          </a:path>
        </a:gradFill>
      </a:bgFillStyleLst>
    </a:fmtScheme>
  </a:themeElements>
  <a:objectDefaults>
    <a:lnDef>
      <a:spPr>
        <a:ln>
          <a:solidFill>
            <a:schemeClr val="accent1"/>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Office_9411671_TF03431380_TF03431380.potx" id="{3EB80C2F-3DBD-42BA-8FFE-45D13301C271}" vid="{18AA12EE-0616-4C76-8CBB-BEAD487DA71A}"/>
    </a:ext>
  </a:extLst>
</a:theme>
</file>

<file path=ppt/theme/theme2.xml><?xml version="1.0" encoding="utf-8"?>
<a:theme xmlns:a="http://schemas.openxmlformats.org/drawingml/2006/main" name="Thème Office">
  <a:themeElements>
    <a:clrScheme name="Academic Literature">
      <a:dk1>
        <a:srgbClr val="514843"/>
      </a:dk1>
      <a:lt1>
        <a:srgbClr val="FFFFFF"/>
      </a:lt1>
      <a:dk2>
        <a:srgbClr val="000000"/>
      </a:dk2>
      <a:lt2>
        <a:srgbClr val="FFFFF3"/>
      </a:lt2>
      <a:accent1>
        <a:srgbClr val="514843"/>
      </a:accent1>
      <a:accent2>
        <a:srgbClr val="6D7D66"/>
      </a:accent2>
      <a:accent3>
        <a:srgbClr val="525A6A"/>
      </a:accent3>
      <a:accent4>
        <a:srgbClr val="827266"/>
      </a:accent4>
      <a:accent5>
        <a:srgbClr val="AE9A7E"/>
      </a:accent5>
      <a:accent6>
        <a:srgbClr val="A8A39E"/>
      </a:accent6>
      <a:hlink>
        <a:srgbClr val="59704F"/>
      </a:hlink>
      <a:folHlink>
        <a:srgbClr val="A8A39E"/>
      </a:folHlink>
    </a:clrScheme>
    <a:fontScheme name="Plantagenet Cherokee-Euphemia">
      <a:majorFont>
        <a:latin typeface="Plantagenet Cherokee"/>
        <a:ea typeface=""/>
        <a:cs typeface=""/>
      </a:majorFont>
      <a:minorFont>
        <a:latin typeface="Euphemia"/>
        <a:ea typeface=""/>
        <a:cs typeface=""/>
      </a:minorFont>
    </a:fontScheme>
    <a:fmtScheme name="AcademicLiterature">
      <a:fillStyleLst>
        <a:solidFill>
          <a:schemeClr val="phClr"/>
        </a:solidFill>
        <a:gradFill rotWithShape="1">
          <a:gsLst>
            <a:gs pos="0">
              <a:schemeClr val="phClr">
                <a:tint val="58000"/>
                <a:satMod val="300000"/>
              </a:schemeClr>
            </a:gs>
            <a:gs pos="100000">
              <a:schemeClr val="phClr">
                <a:tint val="68000"/>
                <a:satMod val="300000"/>
              </a:schemeClr>
            </a:gs>
          </a:gsLst>
          <a:path path="rect">
            <a:fillToRect l="50000" t="50000" r="50000" b="50000"/>
          </a:path>
        </a:gradFill>
        <a:gradFill rotWithShape="1">
          <a:gsLst>
            <a:gs pos="0">
              <a:schemeClr val="phClr">
                <a:shade val="100000"/>
                <a:satMod val="137000"/>
              </a:schemeClr>
            </a:gs>
            <a:gs pos="71000">
              <a:schemeClr val="phClr">
                <a:shade val="98000"/>
                <a:satMod val="137000"/>
              </a:schemeClr>
            </a:gs>
            <a:gs pos="100000">
              <a:schemeClr val="phClr">
                <a:shade val="75000"/>
                <a:satMod val="137000"/>
              </a:schemeClr>
            </a:gs>
          </a:gsLst>
          <a:path path="rect">
            <a:fillToRect l="50000" t="50000" r="50000" b="50000"/>
          </a:path>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80000"/>
                <a:satMod val="300000"/>
              </a:schemeClr>
            </a:gs>
            <a:gs pos="100000">
              <a:schemeClr val="phClr">
                <a:shade val="90000"/>
                <a:alpha val="80000"/>
                <a:satMod val="200000"/>
              </a:schemeClr>
            </a:gs>
          </a:gsLst>
          <a:path path="rect">
            <a:fillToRect l="20000" t="20000" r="20000" b="20000"/>
          </a:path>
        </a:gradFill>
        <a:gradFill rotWithShape="1">
          <a:gsLst>
            <a:gs pos="0">
              <a:schemeClr val="phClr">
                <a:tint val="80000"/>
                <a:satMod val="300000"/>
              </a:schemeClr>
            </a:gs>
            <a:gs pos="100000">
              <a:schemeClr val="phClr">
                <a:shade val="90000"/>
                <a:alpha val="80000"/>
                <a:satMod val="200000"/>
              </a:schemeClr>
            </a:gs>
          </a:gsLst>
          <a:path path="rect">
            <a:fillToRect l="5000" t="5000" r="5000" b="5000"/>
          </a:path>
        </a:gradFill>
      </a:bgFillStyleLst>
    </a:fmtScheme>
  </a:themeElements>
  <a:objectDefaults>
    <a:lnDef>
      <a:spPr>
        <a:ln>
          <a:solidFill>
            <a:schemeClr val="accent1"/>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hème Office">
  <a:themeElements>
    <a:clrScheme name="Academic Literature">
      <a:dk1>
        <a:srgbClr val="514843"/>
      </a:dk1>
      <a:lt1>
        <a:srgbClr val="FFFFFF"/>
      </a:lt1>
      <a:dk2>
        <a:srgbClr val="000000"/>
      </a:dk2>
      <a:lt2>
        <a:srgbClr val="FFFFF3"/>
      </a:lt2>
      <a:accent1>
        <a:srgbClr val="514843"/>
      </a:accent1>
      <a:accent2>
        <a:srgbClr val="6D7D66"/>
      </a:accent2>
      <a:accent3>
        <a:srgbClr val="525A6A"/>
      </a:accent3>
      <a:accent4>
        <a:srgbClr val="827266"/>
      </a:accent4>
      <a:accent5>
        <a:srgbClr val="AE9A7E"/>
      </a:accent5>
      <a:accent6>
        <a:srgbClr val="A8A39E"/>
      </a:accent6>
      <a:hlink>
        <a:srgbClr val="59704F"/>
      </a:hlink>
      <a:folHlink>
        <a:srgbClr val="A8A39E"/>
      </a:folHlink>
    </a:clrScheme>
    <a:fontScheme name="Plantagenet Cherokee-Euphemia">
      <a:majorFont>
        <a:latin typeface="Plantagenet Cherokee"/>
        <a:ea typeface=""/>
        <a:cs typeface=""/>
      </a:majorFont>
      <a:minorFont>
        <a:latin typeface="Euphemia"/>
        <a:ea typeface=""/>
        <a:cs typeface=""/>
      </a:minorFont>
    </a:fontScheme>
    <a:fmtScheme name="AcademicLiterature">
      <a:fillStyleLst>
        <a:solidFill>
          <a:schemeClr val="phClr"/>
        </a:solidFill>
        <a:gradFill rotWithShape="1">
          <a:gsLst>
            <a:gs pos="0">
              <a:schemeClr val="phClr">
                <a:tint val="58000"/>
                <a:satMod val="300000"/>
              </a:schemeClr>
            </a:gs>
            <a:gs pos="100000">
              <a:schemeClr val="phClr">
                <a:tint val="68000"/>
                <a:satMod val="300000"/>
              </a:schemeClr>
            </a:gs>
          </a:gsLst>
          <a:path path="rect">
            <a:fillToRect l="50000" t="50000" r="50000" b="50000"/>
          </a:path>
        </a:gradFill>
        <a:gradFill rotWithShape="1">
          <a:gsLst>
            <a:gs pos="0">
              <a:schemeClr val="phClr">
                <a:shade val="100000"/>
                <a:satMod val="137000"/>
              </a:schemeClr>
            </a:gs>
            <a:gs pos="71000">
              <a:schemeClr val="phClr">
                <a:shade val="98000"/>
                <a:satMod val="137000"/>
              </a:schemeClr>
            </a:gs>
            <a:gs pos="100000">
              <a:schemeClr val="phClr">
                <a:shade val="75000"/>
                <a:satMod val="137000"/>
              </a:schemeClr>
            </a:gs>
          </a:gsLst>
          <a:path path="rect">
            <a:fillToRect l="50000" t="50000" r="50000" b="50000"/>
          </a:path>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80000"/>
                <a:satMod val="300000"/>
              </a:schemeClr>
            </a:gs>
            <a:gs pos="100000">
              <a:schemeClr val="phClr">
                <a:shade val="90000"/>
                <a:alpha val="80000"/>
                <a:satMod val="200000"/>
              </a:schemeClr>
            </a:gs>
          </a:gsLst>
          <a:path path="rect">
            <a:fillToRect l="20000" t="20000" r="20000" b="20000"/>
          </a:path>
        </a:gradFill>
        <a:gradFill rotWithShape="1">
          <a:gsLst>
            <a:gs pos="0">
              <a:schemeClr val="phClr">
                <a:tint val="80000"/>
                <a:satMod val="300000"/>
              </a:schemeClr>
            </a:gs>
            <a:gs pos="100000">
              <a:schemeClr val="phClr">
                <a:shade val="90000"/>
                <a:alpha val="80000"/>
                <a:satMod val="200000"/>
              </a:schemeClr>
            </a:gs>
          </a:gsLst>
          <a:path path="rect">
            <a:fillToRect l="5000" t="5000" r="5000" b="5000"/>
          </a:path>
        </a:gradFill>
      </a:bgFillStyleLst>
    </a:fmtScheme>
  </a:themeElements>
  <a:objectDefaults>
    <a:lnDef>
      <a:spPr>
        <a:ln>
          <a:solidFill>
            <a:schemeClr val="accent1"/>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APDescription xmlns="4873beb7-5857-4685-be1f-d57550cc96cc" xsi:nil="true"/>
    <AssetExpire xmlns="4873beb7-5857-4685-be1f-d57550cc96cc">2029-01-01T08:00:00+00:00</AssetExpire>
    <CampaignTagsTaxHTField0 xmlns="4873beb7-5857-4685-be1f-d57550cc96cc">
      <Terms xmlns="http://schemas.microsoft.com/office/infopath/2007/PartnerControls"/>
    </CampaignTagsTaxHTField0>
    <IntlLangReviewDate xmlns="4873beb7-5857-4685-be1f-d57550cc96cc" xsi:nil="true"/>
    <TPFriendlyName xmlns="4873beb7-5857-4685-be1f-d57550cc96cc" xsi:nil="true"/>
    <IntlLangReview xmlns="4873beb7-5857-4685-be1f-d57550cc96cc">false</IntlLangReview>
    <LocLastLocAttemptVersionLookup xmlns="4873beb7-5857-4685-be1f-d57550cc96cc">855024</LocLastLocAttemptVersionLookup>
    <PolicheckWords xmlns="4873beb7-5857-4685-be1f-d57550cc96cc" xsi:nil="true"/>
    <SubmitterId xmlns="4873beb7-5857-4685-be1f-d57550cc96cc" xsi:nil="true"/>
    <AcquiredFrom xmlns="4873beb7-5857-4685-be1f-d57550cc96cc">Internal MS</AcquiredFrom>
    <EditorialStatus xmlns="4873beb7-5857-4685-be1f-d57550cc96cc">Complete</EditorialStatus>
    <Markets xmlns="4873beb7-5857-4685-be1f-d57550cc96cc"/>
    <OriginAsset xmlns="4873beb7-5857-4685-be1f-d57550cc96cc" xsi:nil="true"/>
    <AssetStart xmlns="4873beb7-5857-4685-be1f-d57550cc96cc">2012-08-31T08:50:00+00:00</AssetStart>
    <FriendlyTitle xmlns="4873beb7-5857-4685-be1f-d57550cc96cc" xsi:nil="true"/>
    <MarketSpecific xmlns="4873beb7-5857-4685-be1f-d57550cc96cc">false</MarketSpecific>
    <TPNamespace xmlns="4873beb7-5857-4685-be1f-d57550cc96cc" xsi:nil="true"/>
    <PublishStatusLookup xmlns="4873beb7-5857-4685-be1f-d57550cc96cc">
      <Value>1616423</Value>
    </PublishStatusLookup>
    <APAuthor xmlns="4873beb7-5857-4685-be1f-d57550cc96cc">
      <UserInfo>
        <DisplayName>REDMOND\kristaa</DisplayName>
        <AccountId>136</AccountId>
        <AccountType/>
      </UserInfo>
    </APAuthor>
    <TPCommandLine xmlns="4873beb7-5857-4685-be1f-d57550cc96cc" xsi:nil="true"/>
    <IntlLangReviewer xmlns="4873beb7-5857-4685-be1f-d57550cc96cc" xsi:nil="true"/>
    <OpenTemplate xmlns="4873beb7-5857-4685-be1f-d57550cc96cc">true</OpenTemplate>
    <CSXSubmissionDate xmlns="4873beb7-5857-4685-be1f-d57550cc96cc" xsi:nil="true"/>
    <TaxCatchAll xmlns="4873beb7-5857-4685-be1f-d57550cc96cc"/>
    <Manager xmlns="4873beb7-5857-4685-be1f-d57550cc96cc" xsi:nil="true"/>
    <NumericId xmlns="4873beb7-5857-4685-be1f-d57550cc96cc" xsi:nil="true"/>
    <ParentAssetId xmlns="4873beb7-5857-4685-be1f-d57550cc96cc" xsi:nil="true"/>
    <OriginalSourceMarket xmlns="4873beb7-5857-4685-be1f-d57550cc96cc" xsi:nil="true"/>
    <ApprovalStatus xmlns="4873beb7-5857-4685-be1f-d57550cc96cc">InProgress</ApprovalStatus>
    <TPComponent xmlns="4873beb7-5857-4685-be1f-d57550cc96cc" xsi:nil="true"/>
    <EditorialTags xmlns="4873beb7-5857-4685-be1f-d57550cc96cc" xsi:nil="true"/>
    <TPExecutable xmlns="4873beb7-5857-4685-be1f-d57550cc96cc" xsi:nil="true"/>
    <TPLaunchHelpLink xmlns="4873beb7-5857-4685-be1f-d57550cc96cc" xsi:nil="true"/>
    <LocComments xmlns="4873beb7-5857-4685-be1f-d57550cc96cc" xsi:nil="true"/>
    <LocRecommendedHandoff xmlns="4873beb7-5857-4685-be1f-d57550cc96cc" xsi:nil="true"/>
    <SourceTitle xmlns="4873beb7-5857-4685-be1f-d57550cc96cc" xsi:nil="true"/>
    <CSXUpdate xmlns="4873beb7-5857-4685-be1f-d57550cc96cc">false</CSXUpdate>
    <IntlLocPriority xmlns="4873beb7-5857-4685-be1f-d57550cc96cc" xsi:nil="true"/>
    <UAProjectedTotalWords xmlns="4873beb7-5857-4685-be1f-d57550cc96cc" xsi:nil="true"/>
    <AssetType xmlns="4873beb7-5857-4685-be1f-d57550cc96cc">TP</AssetType>
    <MachineTranslated xmlns="4873beb7-5857-4685-be1f-d57550cc96cc">false</MachineTranslated>
    <OutputCachingOn xmlns="4873beb7-5857-4685-be1f-d57550cc96cc">false</OutputCachingOn>
    <TemplateStatus xmlns="4873beb7-5857-4685-be1f-d57550cc96cc">Complete</TemplateStatus>
    <IsSearchable xmlns="4873beb7-5857-4685-be1f-d57550cc96cc">true</IsSearchable>
    <ContentItem xmlns="4873beb7-5857-4685-be1f-d57550cc96cc" xsi:nil="true"/>
    <HandoffToMSDN xmlns="4873beb7-5857-4685-be1f-d57550cc96cc" xsi:nil="true"/>
    <ShowIn xmlns="4873beb7-5857-4685-be1f-d57550cc96cc">Show everywhere</ShowIn>
    <ThumbnailAssetId xmlns="4873beb7-5857-4685-be1f-d57550cc96cc" xsi:nil="true"/>
    <UALocComments xmlns="4873beb7-5857-4685-be1f-d57550cc96cc" xsi:nil="true"/>
    <UALocRecommendation xmlns="4873beb7-5857-4685-be1f-d57550cc96cc">Localize</UALocRecommendation>
    <LastModifiedDateTime xmlns="4873beb7-5857-4685-be1f-d57550cc96cc" xsi:nil="true"/>
    <LegacyData xmlns="4873beb7-5857-4685-be1f-d57550cc96cc" xsi:nil="true"/>
    <LocManualTestRequired xmlns="4873beb7-5857-4685-be1f-d57550cc96cc">false</LocManualTestRequired>
    <LocMarketGroupTiers2 xmlns="4873beb7-5857-4685-be1f-d57550cc96cc" xsi:nil="true"/>
    <ClipArtFilename xmlns="4873beb7-5857-4685-be1f-d57550cc96cc" xsi:nil="true"/>
    <TPApplication xmlns="4873beb7-5857-4685-be1f-d57550cc96cc" xsi:nil="true"/>
    <CSXHash xmlns="4873beb7-5857-4685-be1f-d57550cc96cc" xsi:nil="true"/>
    <DirectSourceMarket xmlns="4873beb7-5857-4685-be1f-d57550cc96cc" xsi:nil="true"/>
    <PrimaryImageGen xmlns="4873beb7-5857-4685-be1f-d57550cc96cc">true</PrimaryImageGen>
    <PlannedPubDate xmlns="4873beb7-5857-4685-be1f-d57550cc96cc" xsi:nil="true"/>
    <CSXSubmissionMarket xmlns="4873beb7-5857-4685-be1f-d57550cc96cc" xsi:nil="true"/>
    <Downloads xmlns="4873beb7-5857-4685-be1f-d57550cc96cc">0</Downloads>
    <ArtSampleDocs xmlns="4873beb7-5857-4685-be1f-d57550cc96cc" xsi:nil="true"/>
    <TrustLevel xmlns="4873beb7-5857-4685-be1f-d57550cc96cc">1 Microsoft Managed Content</TrustLevel>
    <BlockPublish xmlns="4873beb7-5857-4685-be1f-d57550cc96cc">false</BlockPublish>
    <TPLaunchHelpLinkType xmlns="4873beb7-5857-4685-be1f-d57550cc96cc">Template</TPLaunchHelpLinkType>
    <LocalizationTagsTaxHTField0 xmlns="4873beb7-5857-4685-be1f-d57550cc96cc">
      <Terms xmlns="http://schemas.microsoft.com/office/infopath/2007/PartnerControls"/>
    </LocalizationTagsTaxHTField0>
    <BusinessGroup xmlns="4873beb7-5857-4685-be1f-d57550cc96cc" xsi:nil="true"/>
    <Providers xmlns="4873beb7-5857-4685-be1f-d57550cc96cc" xsi:nil="true"/>
    <TemplateTemplateType xmlns="4873beb7-5857-4685-be1f-d57550cc96cc">PowerPoint Presentation Template</TemplateTemplateType>
    <TimesCloned xmlns="4873beb7-5857-4685-be1f-d57550cc96cc" xsi:nil="true"/>
    <TPAppVersion xmlns="4873beb7-5857-4685-be1f-d57550cc96cc" xsi:nil="true"/>
    <VoteCount xmlns="4873beb7-5857-4685-be1f-d57550cc96cc" xsi:nil="true"/>
    <AverageRating xmlns="4873beb7-5857-4685-be1f-d57550cc96cc" xsi:nil="true"/>
    <FeatureTagsTaxHTField0 xmlns="4873beb7-5857-4685-be1f-d57550cc96cc">
      <Terms xmlns="http://schemas.microsoft.com/office/infopath/2007/PartnerControls"/>
    </FeatureTagsTaxHTField0>
    <Provider xmlns="4873beb7-5857-4685-be1f-d57550cc96cc" xsi:nil="true"/>
    <UACurrentWords xmlns="4873beb7-5857-4685-be1f-d57550cc96cc" xsi:nil="true"/>
    <AssetId xmlns="4873beb7-5857-4685-be1f-d57550cc96cc">TP103431361</AssetId>
    <TPClientViewer xmlns="4873beb7-5857-4685-be1f-d57550cc96cc" xsi:nil="true"/>
    <DSATActionTaken xmlns="4873beb7-5857-4685-be1f-d57550cc96cc" xsi:nil="true"/>
    <APEditor xmlns="4873beb7-5857-4685-be1f-d57550cc96cc">
      <UserInfo>
        <DisplayName/>
        <AccountId xsi:nil="true"/>
        <AccountType/>
      </UserInfo>
    </APEditor>
    <TPInstallLocation xmlns="4873beb7-5857-4685-be1f-d57550cc96cc" xsi:nil="true"/>
    <OOCacheId xmlns="4873beb7-5857-4685-be1f-d57550cc96cc" xsi:nil="true"/>
    <IsDeleted xmlns="4873beb7-5857-4685-be1f-d57550cc96cc">false</IsDeleted>
    <PublishTargets xmlns="4873beb7-5857-4685-be1f-d57550cc96cc">OfficeOnlineVNext</PublishTargets>
    <ApprovalLog xmlns="4873beb7-5857-4685-be1f-d57550cc96cc" xsi:nil="true"/>
    <BugNumber xmlns="4873beb7-5857-4685-be1f-d57550cc96cc" xsi:nil="true"/>
    <CrawlForDependencies xmlns="4873beb7-5857-4685-be1f-d57550cc96cc">false</CrawlForDependencies>
    <InternalTagsTaxHTField0 xmlns="4873beb7-5857-4685-be1f-d57550cc96cc">
      <Terms xmlns="http://schemas.microsoft.com/office/infopath/2007/PartnerControls"/>
    </InternalTagsTaxHTField0>
    <LastHandOff xmlns="4873beb7-5857-4685-be1f-d57550cc96cc" xsi:nil="true"/>
    <Milestone xmlns="4873beb7-5857-4685-be1f-d57550cc96cc" xsi:nil="true"/>
    <OriginalRelease xmlns="4873beb7-5857-4685-be1f-d57550cc96cc">15</OriginalRelease>
    <RecommendationsModifier xmlns="4873beb7-5857-4685-be1f-d57550cc96cc" xsi:nil="true"/>
    <ScenarioTagsTaxHTField0 xmlns="4873beb7-5857-4685-be1f-d57550cc96cc">
      <Terms xmlns="http://schemas.microsoft.com/office/infopath/2007/PartnerControls"/>
    </ScenarioTagsTaxHTField0>
    <UANotes xmlns="4873beb7-5857-4685-be1f-d57550cc96cc" xsi:nil="true"/>
  </documentManagement>
</p:properties>
</file>

<file path=customXml/item2.xml><?xml version="1.0" encoding="utf-8"?>
<?mso-contentType ?>
<FormTemplates xmlns="http://schemas.microsoft.com/sharepoint/v3/contenttype/forms">
  <Display>DocumentLibraryForm</Display>
  <Edit>AssetEditForm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TemplateFile" ma:contentTypeID="0x0101006EDDDB5EE6D98C44930B742096920B300400F5B6D36B3EF94B4E9A635CDF2A18F5B8" ma:contentTypeVersion="72" ma:contentTypeDescription="Create a new document." ma:contentTypeScope="" ma:versionID="a23e56308344d904b51738559c3d67c9">
  <xsd:schema xmlns:xsd="http://www.w3.org/2001/XMLSchema" xmlns:xs="http://www.w3.org/2001/XMLSchema" xmlns:p="http://schemas.microsoft.com/office/2006/metadata/properties" xmlns:ns2="4873beb7-5857-4685-be1f-d57550cc96cc" targetNamespace="http://schemas.microsoft.com/office/2006/metadata/properties" ma:root="true" ma:fieldsID="cd0908cc4600e77bf5da051303e00c8d" ns2:_="">
    <xsd:import namespace="4873beb7-5857-4685-be1f-d57550cc96cc"/>
    <xsd:element name="properties">
      <xsd:complexType>
        <xsd:sequence>
          <xsd:element name="documentManagement">
            <xsd:complexType>
              <xsd:all>
                <xsd:element ref="ns2:AcquiredFrom" minOccurs="0"/>
                <xsd:element ref="ns2:UACurrentWords" minOccurs="0"/>
                <xsd:element ref="ns2:TPApplication" minOccurs="0"/>
                <xsd:element ref="ns2:ApprovalLog" minOccurs="0"/>
                <xsd:element ref="ns2:ApprovalStatus" minOccurs="0"/>
                <xsd:element ref="ns2:AssetStart" minOccurs="0"/>
                <xsd:element ref="ns2:AssetExpire" minOccurs="0"/>
                <xsd:element ref="ns2:AssetId" minOccurs="0"/>
                <xsd:element ref="ns2:IsSearchable" minOccurs="0"/>
                <xsd:element ref="ns2:AssetType" minOccurs="0"/>
                <xsd:element ref="ns2:APAuthor" minOccurs="0"/>
                <xsd:element ref="ns2:AverageRating" minOccurs="0"/>
                <xsd:element ref="ns2:BlockPublish" minOccurs="0"/>
                <xsd:element ref="ns2:BugNumber" minOccurs="0"/>
                <xsd:element ref="ns2:CampaignTagsTaxHTField0" minOccurs="0"/>
                <xsd:element ref="ns2:TPClientViewer" minOccurs="0"/>
                <xsd:element ref="ns2:ClipArtFilename" minOccurs="0"/>
                <xsd:element ref="ns2:TPCommandLine" minOccurs="0"/>
                <xsd:element ref="ns2:TPComponent" minOccurs="0"/>
                <xsd:element ref="ns2:ContentItem" minOccurs="0"/>
                <xsd:element ref="ns2:CrawlForDependencies" minOccurs="0"/>
                <xsd:element ref="ns2:CSXHash" minOccurs="0"/>
                <xsd:element ref="ns2:CSXSubmissionMarket" minOccurs="0"/>
                <xsd:element ref="ns2:CSXUpdate" minOccurs="0"/>
                <xsd:element ref="ns2:IntlLangReviewDate" minOccurs="0"/>
                <xsd:element ref="ns2:IsDeleted" minOccurs="0"/>
                <xsd:element ref="ns2:APDescription" minOccurs="0"/>
                <xsd:element ref="ns2:DirectSourceMarket" minOccurs="0"/>
                <xsd:element ref="ns2:Downloads" minOccurs="0"/>
                <xsd:element ref="ns2:DSATActionTaken" minOccurs="0"/>
                <xsd:element ref="ns2:APEditor" minOccurs="0"/>
                <xsd:element ref="ns2:EditorialStatus" minOccurs="0"/>
                <xsd:element ref="ns2:EditorialTags" minOccurs="0"/>
                <xsd:element ref="ns2:TPExecutable" minOccurs="0"/>
                <xsd:element ref="ns2:FeatureTagsTaxHTField0" minOccurs="0"/>
                <xsd:element ref="ns2:TPFriendlyName" minOccurs="0"/>
                <xsd:element ref="ns2:FriendlyTitle" minOccurs="0"/>
                <xsd:element ref="ns2:PrimaryImageGen" minOccurs="0"/>
                <xsd:element ref="ns2:HandoffToMSDN" minOccurs="0"/>
                <xsd:element ref="ns2:InProjectListLookup" minOccurs="0"/>
                <xsd:element ref="ns2:TPInstallLocation" minOccurs="0"/>
                <xsd:element ref="ns2:InternalTagsTaxHTField0" minOccurs="0"/>
                <xsd:element ref="ns2:IntlLangReview" minOccurs="0"/>
                <xsd:element ref="ns2:IntlLangReviewer" minOccurs="0"/>
                <xsd:element ref="ns2:MarketSpecific" minOccurs="0"/>
                <xsd:element ref="ns2:LastCompleteVersionLookup" minOccurs="0"/>
                <xsd:element ref="ns2:LastHandOff" minOccurs="0"/>
                <xsd:element ref="ns2:LastModifiedDateTime" minOccurs="0"/>
                <xsd:element ref="ns2:LastPreviewErrorLookup" minOccurs="0"/>
                <xsd:element ref="ns2:LastPreviewResultLookup" minOccurs="0"/>
                <xsd:element ref="ns2:LastPreviewAttemptDateLookup" minOccurs="0"/>
                <xsd:element ref="ns2:LastPreviewedByLookup" minOccurs="0"/>
                <xsd:element ref="ns2:LastPreviewTimeLookup" minOccurs="0"/>
                <xsd:element ref="ns2:LastPreviewVersionLookup" minOccurs="0"/>
                <xsd:element ref="ns2:LastPublishErrorLookup" minOccurs="0"/>
                <xsd:element ref="ns2:LastPublishResultLookup" minOccurs="0"/>
                <xsd:element ref="ns2:LastPublishAttemptDateLookup" minOccurs="0"/>
                <xsd:element ref="ns2:LastPublishedByLookup" minOccurs="0"/>
                <xsd:element ref="ns2:LastPublishTimeLookup" minOccurs="0"/>
                <xsd:element ref="ns2:LastPublishVersionLookup" minOccurs="0"/>
                <xsd:element ref="ns2:TPLaunchHelpLinkType" minOccurs="0"/>
                <xsd:element ref="ns2:LegacyData" minOccurs="0"/>
                <xsd:element ref="ns2:TPLaunchHelpLink" minOccurs="0"/>
                <xsd:element ref="ns2:LocComments" minOccurs="0"/>
                <xsd:element ref="ns2:LocLastLocAttemptVersionLookup" minOccurs="0"/>
                <xsd:element ref="ns2:LocLastLocAttemptVersionTypeLookup" minOccurs="0"/>
                <xsd:element ref="ns2:LocManualTestRequired" minOccurs="0"/>
                <xsd:element ref="ns2:LocMarketGroupTiers2" minOccurs="0"/>
                <xsd:element ref="ns2:LocNewPublishedVersionLookup" minOccurs="0"/>
                <xsd:element ref="ns2:LocOverallHandbackStatusLookup" minOccurs="0"/>
                <xsd:element ref="ns2:LocOverallLocStatusLookup" minOccurs="0"/>
                <xsd:element ref="ns2:LocOverallPreviewStatusLookup" minOccurs="0"/>
                <xsd:element ref="ns2:LocOverallPublishStatusLookup" minOccurs="0"/>
                <xsd:element ref="ns2:IntlLocPriority" minOccurs="0"/>
                <xsd:element ref="ns2:LocProcessedForHandoffsLookup" minOccurs="0"/>
                <xsd:element ref="ns2:LocProcessedForMarketsLookup" minOccurs="0"/>
                <xsd:element ref="ns2:LocPublishedDependentAssetsLookup" minOccurs="0"/>
                <xsd:element ref="ns2:LocPublishedLinkedAssetsLookup" minOccurs="0"/>
                <xsd:element ref="ns2:LocRecommendedHandoff" minOccurs="0"/>
                <xsd:element ref="ns2:LocalizationTagsTaxHTField0" minOccurs="0"/>
                <xsd:element ref="ns2:MachineTranslated" minOccurs="0"/>
                <xsd:element ref="ns2:Manager" minOccurs="0"/>
                <xsd:element ref="ns2:Markets" minOccurs="0"/>
                <xsd:element ref="ns2:Milestone" minOccurs="0"/>
                <xsd:element ref="ns2:TPNamespace" minOccurs="0"/>
                <xsd:element ref="ns2:NumericId" minOccurs="0"/>
                <xsd:element ref="ns2:NumOfRatingsLookup" minOccurs="0"/>
                <xsd:element ref="ns2:OOCacheId" minOccurs="0"/>
                <xsd:element ref="ns2:OpenTemplate" minOccurs="0"/>
                <xsd:element ref="ns2:OriginAsset" minOccurs="0"/>
                <xsd:element ref="ns2:OriginalRelease" minOccurs="0"/>
                <xsd:element ref="ns2:OriginalSourceMarket" minOccurs="0"/>
                <xsd:element ref="ns2:OutputCachingOn" minOccurs="0"/>
                <xsd:element ref="ns2:ParentAssetId" minOccurs="0"/>
                <xsd:element ref="ns2:PlannedPubDate" minOccurs="0"/>
                <xsd:element ref="ns2:PolicheckWords" minOccurs="0"/>
                <xsd:element ref="ns2:BusinessGroup" minOccurs="0"/>
                <xsd:element ref="ns2:UAProjectedTotalWords" minOccurs="0"/>
                <xsd:element ref="ns2:Provider" minOccurs="0"/>
                <xsd:element ref="ns2:Providers" minOccurs="0"/>
                <xsd:element ref="ns2:PublishStatusLookup" minOccurs="0"/>
                <xsd:element ref="ns2:PublishTargets" minOccurs="0"/>
                <xsd:element ref="ns2:RecommendationsModifier" minOccurs="0"/>
                <xsd:element ref="ns2:ArtSampleDocs" minOccurs="0"/>
                <xsd:element ref="ns2:ScenarioTagsTaxHTField0" minOccurs="0"/>
                <xsd:element ref="ns2:ShowIn" minOccurs="0"/>
                <xsd:element ref="ns2:SourceTitle" minOccurs="0"/>
                <xsd:element ref="ns2:CSXSubmissionDate" minOccurs="0"/>
                <xsd:element ref="ns2:SubmitterId" minOccurs="0"/>
                <xsd:element ref="ns2:TaxCatchAll" minOccurs="0"/>
                <xsd:element ref="ns2:TaxCatchAllLabel" minOccurs="0"/>
                <xsd:element ref="ns2:TemplateStatus" minOccurs="0"/>
                <xsd:element ref="ns2:TemplateTemplateType" minOccurs="0"/>
                <xsd:element ref="ns2:ThumbnailAssetId" minOccurs="0"/>
                <xsd:element ref="ns2:TimesCloned" minOccurs="0"/>
                <xsd:element ref="ns2:TrustLevel" minOccurs="0"/>
                <xsd:element ref="ns2:UALocComments" minOccurs="0"/>
                <xsd:element ref="ns2:UALocRecommendation" minOccurs="0"/>
                <xsd:element ref="ns2:UANotes" minOccurs="0"/>
                <xsd:element ref="ns2:TPAppVersion" minOccurs="0"/>
                <xsd:element ref="ns2:VoteCoun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873beb7-5857-4685-be1f-d57550cc96cc" elementFormDefault="qualified">
    <xsd:import namespace="http://schemas.microsoft.com/office/2006/documentManagement/types"/>
    <xsd:import namespace="http://schemas.microsoft.com/office/infopath/2007/PartnerControls"/>
    <xsd:element name="AcquiredFrom" ma:index="1" nillable="true" ma:displayName="Acquired From" ma:default="Internal MS" ma:internalName="AcquiredFrom" ma:readOnly="false">
      <xsd:simpleType>
        <xsd:restriction base="dms:Choice">
          <xsd:enumeration value="Internal MS"/>
          <xsd:enumeration value="Community"/>
          <xsd:enumeration value="MVP"/>
          <xsd:enumeration value="Publisher"/>
          <xsd:enumeration value="Partner"/>
          <xsd:enumeration value="None"/>
        </xsd:restriction>
      </xsd:simpleType>
    </xsd:element>
    <xsd:element name="UACurrentWords" ma:index="2" nillable="true" ma:displayName="Actual Word Count" ma:default="" ma:internalName="UACurrentWords" ma:readOnly="false">
      <xsd:simpleType>
        <xsd:restriction base="dms:Unknown"/>
      </xsd:simpleType>
    </xsd:element>
    <xsd:element name="TPApplication" ma:index="3" nillable="true" ma:displayName="Application to Open Template With" ma:default="" ma:internalName="TPApplication">
      <xsd:simpleType>
        <xsd:restriction base="dms:Text"/>
      </xsd:simpleType>
    </xsd:element>
    <xsd:element name="ApprovalLog" ma:index="4" nillable="true" ma:displayName="Approval Log" ma:default="" ma:hidden="true" ma:internalName="ApprovalLog" ma:readOnly="false">
      <xsd:simpleType>
        <xsd:restriction base="dms:Note"/>
      </xsd:simpleType>
    </xsd:element>
    <xsd:element name="ApprovalStatus" ma:index="5" nillable="true" ma:displayName="Approval Status" ma:default="InProgress" ma:internalName="ApprovalStatus" ma:readOnly="false">
      <xsd:simpleType>
        <xsd:restriction base="dms:Choice">
          <xsd:enumeration value="InProgress"/>
          <xsd:enumeration value="Rejected"/>
          <xsd:enumeration value="Questionable"/>
          <xsd:enumeration value="ApprovedAutomatic"/>
          <xsd:enumeration value="ApprovedManual"/>
          <xsd:enumeration value="On Hold"/>
          <xsd:enumeration value="Needs Review"/>
          <xsd:enumeration value="A Violation"/>
          <xsd:enumeration value="Unpublished Violation"/>
        </xsd:restriction>
      </xsd:simpleType>
    </xsd:element>
    <xsd:element name="AssetStart" ma:index="6" nillable="true" ma:displayName="Asset Begin Date" ma:default="[Today]" ma:internalName="AssetStart" ma:readOnly="false">
      <xsd:simpleType>
        <xsd:restriction base="dms:DateTime"/>
      </xsd:simpleType>
    </xsd:element>
    <xsd:element name="AssetExpire" ma:index="7" nillable="true" ma:displayName="Asset End Date" ma:default="2029-01-01T08:00:00Z" ma:format="DateTime" ma:internalName="AssetExpire" ma:readOnly="false">
      <xsd:simpleType>
        <xsd:restriction base="dms:DateTime"/>
      </xsd:simpleType>
    </xsd:element>
    <xsd:element name="AssetId" ma:index="8" nillable="true" ma:displayName="Asset ID" ma:default="" ma:indexed="true" ma:internalName="AssetId" ma:readOnly="false">
      <xsd:simpleType>
        <xsd:restriction base="dms:Text">
          <xsd:maxLength value="255"/>
        </xsd:restriction>
      </xsd:simpleType>
    </xsd:element>
    <xsd:element name="IsSearchable" ma:index="9" nillable="true" ma:displayName="Asset Searchable?" ma:default="true" ma:internalName="IsSearchable" ma:readOnly="false">
      <xsd:simpleType>
        <xsd:restriction base="dms:Boolean"/>
      </xsd:simpleType>
    </xsd:element>
    <xsd:element name="AssetType" ma:index="10" nillable="true" ma:displayName="Asset Type" ma:default="" ma:internalName="AssetType" ma:readOnly="false">
      <xsd:simpleType>
        <xsd:restriction base="dms:Unknown"/>
      </xsd:simpleType>
    </xsd:element>
    <xsd:element name="APAuthor" ma:index="11" nillable="true" ma:displayName="Author" ma:default="" ma:list="UserInfo" ma:internalName="APAuth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AverageRating" ma:index="12" nillable="true" ma:displayName="Average Rating" ma:internalName="AverageRating" ma:readOnly="false">
      <xsd:simpleType>
        <xsd:restriction base="dms:Text"/>
      </xsd:simpleType>
    </xsd:element>
    <xsd:element name="BlockPublish" ma:index="13" nillable="true" ma:displayName="Block from Publishing?" ma:default="" ma:internalName="BlockPublish" ma:readOnly="false">
      <xsd:simpleType>
        <xsd:restriction base="dms:Boolean"/>
      </xsd:simpleType>
    </xsd:element>
    <xsd:element name="BugNumber" ma:index="14" nillable="true" ma:displayName="Bug Number" ma:default="" ma:internalName="BugNumber" ma:readOnly="false">
      <xsd:simpleType>
        <xsd:restriction base="dms:Text"/>
      </xsd:simpleType>
    </xsd:element>
    <xsd:element name="CampaignTagsTaxHTField0" ma:index="16" nillable="true" ma:taxonomy="true" ma:internalName="CampaignTagsTaxHTField0" ma:taxonomyFieldName="CampaignTags" ma:displayName="Campaigns" ma:readOnly="false" ma:default="" ma:fieldId="{1df42cc3-2301-4f11-a52a-6ead923c29ed}" ma:taxonomyMulti="true" ma:sspId="8f79753a-75d3-41f5-8ca3-40b843941b4f" ma:termSetId="ca0e50d4-faa1-44ce-961e-bb1441c60e66" ma:anchorId="00000000-0000-0000-0000-000000000000" ma:open="false" ma:isKeyword="false">
      <xsd:complexType>
        <xsd:sequence>
          <xsd:element ref="pc:Terms" minOccurs="0" maxOccurs="1"/>
        </xsd:sequence>
      </xsd:complexType>
    </xsd:element>
    <xsd:element name="TPClientViewer" ma:index="17" nillable="true" ma:displayName="Client Viewer" ma:default="" ma:internalName="TPClientViewer">
      <xsd:simpleType>
        <xsd:restriction base="dms:Text"/>
      </xsd:simpleType>
    </xsd:element>
    <xsd:element name="ClipArtFilename" ma:index="18" nillable="true" ma:displayName="Clip Art Name" ma:default="" ma:internalName="ClipArtFilename" ma:readOnly="false">
      <xsd:simpleType>
        <xsd:restriction base="dms:Text"/>
      </xsd:simpleType>
    </xsd:element>
    <xsd:element name="TPCommandLine" ma:index="19" nillable="true" ma:displayName="Command Line" ma:default="" ma:internalName="TPCommandLine">
      <xsd:simpleType>
        <xsd:restriction base="dms:Text"/>
      </xsd:simpleType>
    </xsd:element>
    <xsd:element name="TPComponent" ma:index="20" nillable="true" ma:displayName="Component" ma:default="" ma:internalName="TPComponent">
      <xsd:simpleType>
        <xsd:restriction base="dms:Text"/>
      </xsd:simpleType>
    </xsd:element>
    <xsd:element name="ContentItem" ma:index="21" nillable="true" ma:displayName="Content Item" ma:default="" ma:hidden="true" ma:internalName="ContentItem" ma:readOnly="false">
      <xsd:simpleType>
        <xsd:restriction base="dms:Unknown"/>
      </xsd:simpleType>
    </xsd:element>
    <xsd:element name="CrawlForDependencies" ma:index="23" nillable="true" ma:displayName="Crawl for Dependencies?" ma:default="true" ma:internalName="CrawlForDependencies" ma:readOnly="false">
      <xsd:simpleType>
        <xsd:restriction base="dms:Boolean"/>
      </xsd:simpleType>
    </xsd:element>
    <xsd:element name="CSXHash" ma:index="26" nillable="true" ma:displayName="CSX Hash" ma:default="" ma:indexed="true" ma:internalName="CSXHash" ma:readOnly="false">
      <xsd:simpleType>
        <xsd:restriction base="dms:Text"/>
      </xsd:simpleType>
    </xsd:element>
    <xsd:element name="CSXSubmissionMarket" ma:index="27" nillable="true" ma:displayName="CSX Submission Market" ma:default="" ma:list="{2FBD1B11-2ACE-4FDC-B5A3-635D4ADF6F1B}" ma:internalName="CSXSubmissionMarket" ma:readOnly="false" ma:showField="MarketName" ma:web="4873beb7-5857-4685-be1f-d57550cc96cc">
      <xsd:simpleType>
        <xsd:restriction base="dms:Lookup"/>
      </xsd:simpleType>
    </xsd:element>
    <xsd:element name="CSXUpdate" ma:index="28" nillable="true" ma:displayName="CSX Updated?" ma:default="false" ma:internalName="CSXUpdate" ma:readOnly="false">
      <xsd:simpleType>
        <xsd:restriction base="dms:Boolean"/>
      </xsd:simpleType>
    </xsd:element>
    <xsd:element name="IntlLangReviewDate" ma:index="29" nillable="true" ma:displayName="Date to Complete Intl QA" ma:default="" ma:internalName="IntlLangReviewDate" ma:readOnly="false">
      <xsd:simpleType>
        <xsd:restriction base="dms:DateTime"/>
      </xsd:simpleType>
    </xsd:element>
    <xsd:element name="IsDeleted" ma:index="30" nillable="true" ma:displayName="Deleted?" ma:default="" ma:internalName="IsDeleted" ma:readOnly="false">
      <xsd:simpleType>
        <xsd:restriction base="dms:Boolean"/>
      </xsd:simpleType>
    </xsd:element>
    <xsd:element name="APDescription" ma:index="31" nillable="true" ma:displayName="Description" ma:default="" ma:internalName="APDescription" ma:readOnly="false">
      <xsd:simpleType>
        <xsd:restriction base="dms:Note"/>
      </xsd:simpleType>
    </xsd:element>
    <xsd:element name="DirectSourceMarket" ma:index="32" nillable="true" ma:displayName="Direct Source Market Group" ma:default="" ma:internalName="DirectSourceMarket" ma:readOnly="false">
      <xsd:simpleType>
        <xsd:restriction base="dms:Text"/>
      </xsd:simpleType>
    </xsd:element>
    <xsd:element name="Downloads" ma:index="33" nillable="true" ma:displayName="Downloads" ma:default="0" ma:hidden="true" ma:internalName="Downloads" ma:readOnly="false">
      <xsd:simpleType>
        <xsd:restriction base="dms:Unknown"/>
      </xsd:simpleType>
    </xsd:element>
    <xsd:element name="DSATActionTaken" ma:index="34" nillable="true" ma:displayName="DSAT Action Taken" ma:default="" ma:internalName="DSATActionTaken" ma:readOnly="false">
      <xsd:simpleType>
        <xsd:restriction base="dms:Choice">
          <xsd:enumeration value="Best Bets"/>
          <xsd:enumeration value="Expire"/>
          <xsd:enumeration value="Hide"/>
          <xsd:enumeration value="None"/>
        </xsd:restriction>
      </xsd:simpleType>
    </xsd:element>
    <xsd:element name="APEditor" ma:index="35" nillable="true" ma:displayName="Editor" ma:default="" ma:list="UserInfo" ma:internalName="APEdit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EditorialStatus" ma:index="36" nillable="true" ma:displayName="Editorial Status" ma:default="" ma:internalName="EditorialStatus" ma:readOnly="false">
      <xsd:simpleType>
        <xsd:restriction base="dms:Unknown"/>
      </xsd:simpleType>
    </xsd:element>
    <xsd:element name="EditorialTags" ma:index="37" nillable="true" ma:displayName="Editorial Tags" ma:default="" ma:internalName="EditorialTags">
      <xsd:simpleType>
        <xsd:restriction base="dms:Unknown"/>
      </xsd:simpleType>
    </xsd:element>
    <xsd:element name="TPExecutable" ma:index="38" nillable="true" ma:displayName="Executable" ma:default="" ma:internalName="TPExecutable">
      <xsd:simpleType>
        <xsd:restriction base="dms:Text"/>
      </xsd:simpleType>
    </xsd:element>
    <xsd:element name="FeatureTagsTaxHTField0" ma:index="40" nillable="true" ma:taxonomy="true" ma:internalName="FeatureTagsTaxHTField0" ma:taxonomyFieldName="FeatureTags" ma:displayName="Features" ma:readOnly="false" ma:default="" ma:fieldId="{7fc0d542-15c6-4882-a8e3-13bca44403fb}" ma:taxonomyMulti="true" ma:sspId="8f79753a-75d3-41f5-8ca3-40b843941b4f" ma:termSetId="f1ab6845-967d-4854-a0ba-4ec07f0f8113" ma:anchorId="00000000-0000-0000-0000-000000000000" ma:open="false" ma:isKeyword="false">
      <xsd:complexType>
        <xsd:sequence>
          <xsd:element ref="pc:Terms" minOccurs="0" maxOccurs="1"/>
        </xsd:sequence>
      </xsd:complexType>
    </xsd:element>
    <xsd:element name="TPFriendlyName" ma:index="41" nillable="true" ma:displayName="Friendly Name" ma:default="" ma:internalName="TPFriendlyName">
      <xsd:simpleType>
        <xsd:restriction base="dms:Text"/>
      </xsd:simpleType>
    </xsd:element>
    <xsd:element name="FriendlyTitle" ma:index="42" nillable="true" ma:displayName="Friendly Title" ma:default="" ma:description="Shorter title to be used when displaying search results" ma:internalName="FriendlyTitle" ma:readOnly="false">
      <xsd:simpleType>
        <xsd:restriction base="dms:Text"/>
      </xsd:simpleType>
    </xsd:element>
    <xsd:element name="PrimaryImageGen" ma:index="43" nillable="true" ma:displayName="Generate Images?" ma:default="true" ma:internalName="PrimaryImageGen">
      <xsd:simpleType>
        <xsd:restriction base="dms:Boolean"/>
      </xsd:simpleType>
    </xsd:element>
    <xsd:element name="HandoffToMSDN" ma:index="44" nillable="true" ma:displayName="Handoff To MSDN Date" ma:default="" ma:internalName="HandoffToMSDN" ma:readOnly="false">
      <xsd:simpleType>
        <xsd:restriction base="dms:DateTime"/>
      </xsd:simpleType>
    </xsd:element>
    <xsd:element name="InProjectListLookup" ma:index="45" nillable="true" ma:displayName="InProjectListLookup" ma:list="{9E343742-310B-4684-A24C-1D137CB4B230}" ma:internalName="InProjectListLookup" ma:readOnly="true" ma:showField="InProjectLis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InstallLocation" ma:index="46" nillable="true" ma:displayName="Install Location" ma:default="" ma:internalName="TPInstallLocation">
      <xsd:simpleType>
        <xsd:restriction base="dms:Text"/>
      </xsd:simpleType>
    </xsd:element>
    <xsd:element name="InternalTagsTaxHTField0" ma:index="48" nillable="true" ma:taxonomy="true" ma:internalName="InternalTagsTaxHTField0" ma:taxonomyFieldName="InternalTags" ma:displayName="Internal Tags" ma:readOnly="false" ma:default="" ma:fieldId="{1490b8a4-2706-41ec-b5e3-73176dccf34e}" ma:taxonomyMulti="true" ma:sspId="8f79753a-75d3-41f5-8ca3-40b843941b4f" ma:termSetId="82b6639e-f7fc-4c18-ad2d-003a6e707765" ma:anchorId="00000000-0000-0000-0000-000000000000" ma:open="false" ma:isKeyword="false">
      <xsd:complexType>
        <xsd:sequence>
          <xsd:element ref="pc:Terms" minOccurs="0" maxOccurs="1"/>
        </xsd:sequence>
      </xsd:complexType>
    </xsd:element>
    <xsd:element name="IntlLangReview" ma:index="49" nillable="true" ma:displayName="Intl Lang QA Review Required?" ma:default="" ma:internalName="IntlLangReview" ma:readOnly="false">
      <xsd:simpleType>
        <xsd:restriction base="dms:Boolean"/>
      </xsd:simpleType>
    </xsd:element>
    <xsd:element name="IntlLangReviewer" ma:index="50" nillable="true" ma:displayName="Intl Lang QA Reviewer" ma:default="" ma:internalName="IntlLangReviewer" ma:readOnly="false">
      <xsd:simpleType>
        <xsd:restriction base="dms:Text"/>
      </xsd:simpleType>
    </xsd:element>
    <xsd:element name="MarketSpecific" ma:index="51" nillable="true" ma:displayName="Is Market Specific?" ma:default="" ma:internalName="MarketSpecific" ma:readOnly="false">
      <xsd:simpleType>
        <xsd:restriction base="dms:Boolean"/>
      </xsd:simpleType>
    </xsd:element>
    <xsd:element name="LastCompleteVersionLookup" ma:index="52" nillable="true" ma:displayName="Last Complete Version Lookup" ma:default="" ma:list="{9E343742-310B-4684-A24C-1D137CB4B230}" ma:internalName="LastCompleteVersionLookup" ma:readOnly="true" ma:showField="LastComplete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HandOff" ma:index="53" nillable="true" ma:displayName="Last Hand-off" ma:default="" ma:internalName="LastHandOff" ma:readOnly="false">
      <xsd:simpleType>
        <xsd:restriction base="dms:DateTime"/>
      </xsd:simpleType>
    </xsd:element>
    <xsd:element name="LastModifiedDateTime" ma:index="54" nillable="true" ma:displayName="Last Modified Date" ma:default="" ma:internalName="LastModifiedDateTime" ma:readOnly="false">
      <xsd:simpleType>
        <xsd:restriction base="dms:DateTime"/>
      </xsd:simpleType>
    </xsd:element>
    <xsd:element name="LastPreviewErrorLookup" ma:index="55" nillable="true" ma:displayName="Last Preview Attempt Error" ma:default="" ma:list="{9E343742-310B-4684-A24C-1D137CB4B230}" ma:internalName="LastPreviewErrorLookup" ma:readOnly="true" ma:showField="LastPreview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ResultLookup" ma:index="56" nillable="true" ma:displayName="Last Preview Attempt Result" ma:default="" ma:list="{9E343742-310B-4684-A24C-1D137CB4B230}" ma:internalName="LastPreviewResultLookup" ma:readOnly="true" ma:showField="LastPreview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AttemptDateLookup" ma:index="57" nillable="true" ma:displayName="Last Preview Attempted On" ma:default="" ma:list="{9E343742-310B-4684-A24C-1D137CB4B230}" ma:internalName="LastPreviewAttemptDateLookup" ma:readOnly="true" ma:showField="LastPreview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edByLookup" ma:index="58" nillable="true" ma:displayName="Last Previewed By" ma:default="" ma:list="{9E343742-310B-4684-A24C-1D137CB4B230}" ma:internalName="LastPreviewedByLookup" ma:readOnly="true" ma:showField="LastPreview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TimeLookup" ma:index="59" nillable="true" ma:displayName="Last Previewed Date" ma:default="" ma:list="{9E343742-310B-4684-A24C-1D137CB4B230}" ma:internalName="LastPreviewTimeLookup" ma:readOnly="true" ma:showField="LastPreview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VersionLookup" ma:index="60" nillable="true" ma:displayName="Last Previewed Version" ma:default="" ma:list="{9E343742-310B-4684-A24C-1D137CB4B230}" ma:internalName="LastPreviewVersionLookup" ma:readOnly="true" ma:showField="LastPreview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rrorLookup" ma:index="61" nillable="true" ma:displayName="Last Publish Attempt Error" ma:default="" ma:list="{9E343742-310B-4684-A24C-1D137CB4B230}" ma:internalName="LastPublishErrorLookup" ma:readOnly="true" ma:showField="LastPublish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ResultLookup" ma:index="62" nillable="true" ma:displayName="Last Publish Attempt Result" ma:default="" ma:list="{9E343742-310B-4684-A24C-1D137CB4B230}" ma:internalName="LastPublishResultLookup" ma:readOnly="true" ma:showField="LastPublish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AttemptDateLookup" ma:index="63" nillable="true" ma:displayName="Last Publish Attempted On" ma:default="" ma:list="{9E343742-310B-4684-A24C-1D137CB4B230}" ma:internalName="LastPublishAttemptDateLookup" ma:readOnly="true" ma:showField="LastPublish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dByLookup" ma:index="64" nillable="true" ma:displayName="Last Published By" ma:default="" ma:list="{9E343742-310B-4684-A24C-1D137CB4B230}" ma:internalName="LastPublishedByLookup" ma:readOnly="true" ma:showField="LastPublish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TimeLookup" ma:index="65" nillable="true" ma:displayName="Last Published Date" ma:default="" ma:list="{9E343742-310B-4684-A24C-1D137CB4B230}" ma:internalName="LastPublishTimeLookup" ma:readOnly="true" ma:showField="LastPublish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VersionLookup" ma:index="66" nillable="true" ma:displayName="Last Published Version" ma:default="" ma:list="{9E343742-310B-4684-A24C-1D137CB4B230}" ma:internalName="LastPublishVersionLookup" ma:readOnly="true" ma:showField="LastPublish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LaunchHelpLinkType" ma:index="67" nillable="true" ma:displayName="Launch Help Link Type" ma:default="Template" ma:internalName="TPLaunchHelpLinkType">
      <xsd:simpleType>
        <xsd:restriction base="dms:Choice">
          <xsd:enumeration value="Template"/>
          <xsd:enumeration value="Training"/>
          <xsd:enumeration value="URL"/>
          <xsd:enumeration value="None"/>
        </xsd:restriction>
      </xsd:simpleType>
    </xsd:element>
    <xsd:element name="LegacyData" ma:index="68" nillable="true" ma:displayName="Legacy Data" ma:default="" ma:internalName="LegacyData" ma:readOnly="false">
      <xsd:simpleType>
        <xsd:restriction base="dms:Note"/>
      </xsd:simpleType>
    </xsd:element>
    <xsd:element name="TPLaunchHelpLink" ma:index="69" nillable="true" ma:displayName="Link to Launch Help Topic" ma:default="" ma:internalName="TPLaunchHelpLink">
      <xsd:simpleType>
        <xsd:restriction base="dms:Text"/>
      </xsd:simpleType>
    </xsd:element>
    <xsd:element name="LocComments" ma:index="70" nillable="true" ma:displayName="Loc Approval Comments" ma:default="" ma:internalName="LocComments" ma:readOnly="false">
      <xsd:simpleType>
        <xsd:restriction base="dms:Note"/>
      </xsd:simpleType>
    </xsd:element>
    <xsd:element name="LocLastLocAttemptVersionLookup" ma:index="71" nillable="true" ma:displayName="Loc Last Loc Attempt Version" ma:default="" ma:list="{7DD1DCEC-E449-43D3-891F-7DC62F62AD21}" ma:internalName="LocLastLocAttemptVersionLookup" ma:readOnly="false" ma:showField="LastLocAttemptVersion" ma:web="4873beb7-5857-4685-be1f-d57550cc96cc">
      <xsd:simpleType>
        <xsd:restriction base="dms:Lookup"/>
      </xsd:simpleType>
    </xsd:element>
    <xsd:element name="LocLastLocAttemptVersionTypeLookup" ma:index="72" nillable="true" ma:displayName="Loc Last Loc Attempt Version Type" ma:default="" ma:list="{7DD1DCEC-E449-43D3-891F-7DC62F62AD21}" ma:internalName="LocLastLocAttemptVersionTypeLookup" ma:readOnly="true" ma:showField="LastLocAttemptVersionType" ma:web="4873beb7-5857-4685-be1f-d57550cc96cc">
      <xsd:simpleType>
        <xsd:restriction base="dms:Lookup"/>
      </xsd:simpleType>
    </xsd:element>
    <xsd:element name="LocManualTestRequired" ma:index="73" nillable="true" ma:displayName="Loc Manual Test Required" ma:default="" ma:internalName="LocManualTestRequired" ma:readOnly="false">
      <xsd:simpleType>
        <xsd:restriction base="dms:Boolean"/>
      </xsd:simpleType>
    </xsd:element>
    <xsd:element name="LocMarketGroupTiers2" ma:index="74" nillable="true" ma:displayName="Loc Market Group Tiers" ma:internalName="LocMarketGroupTiers2" ma:readOnly="false">
      <xsd:simpleType>
        <xsd:restriction base="dms:Unknown"/>
      </xsd:simpleType>
    </xsd:element>
    <xsd:element name="LocNewPublishedVersionLookup" ma:index="75" nillable="true" ma:displayName="Loc New Published Version Lookup" ma:default="" ma:list="{7DD1DCEC-E449-43D3-891F-7DC62F62AD21}" ma:internalName="LocNewPublishedVersionLookup" ma:readOnly="true" ma:showField="NewPublishedVersion" ma:web="4873beb7-5857-4685-be1f-d57550cc96cc">
      <xsd:simpleType>
        <xsd:restriction base="dms:Lookup"/>
      </xsd:simpleType>
    </xsd:element>
    <xsd:element name="LocOverallHandbackStatusLookup" ma:index="76" nillable="true" ma:displayName="Loc Overall Handback Status" ma:default="" ma:list="{7DD1DCEC-E449-43D3-891F-7DC62F62AD21}" ma:internalName="LocOverallHandbackStatusLookup" ma:readOnly="true" ma:showField="OverallHandbackStatus" ma:web="4873beb7-5857-4685-be1f-d57550cc96cc">
      <xsd:simpleType>
        <xsd:restriction base="dms:Lookup"/>
      </xsd:simpleType>
    </xsd:element>
    <xsd:element name="LocOverallLocStatusLookup" ma:index="77" nillable="true" ma:displayName="Loc Overall Localize Status" ma:default="" ma:list="{7DD1DCEC-E449-43D3-891F-7DC62F62AD21}" ma:internalName="LocOverallLocStatusLookup" ma:readOnly="true" ma:showField="OverallLocStatus" ma:web="4873beb7-5857-4685-be1f-d57550cc96cc">
      <xsd:simpleType>
        <xsd:restriction base="dms:Lookup"/>
      </xsd:simpleType>
    </xsd:element>
    <xsd:element name="LocOverallPreviewStatusLookup" ma:index="78" nillable="true" ma:displayName="Loc Overall Preview Status" ma:default="" ma:list="{7DD1DCEC-E449-43D3-891F-7DC62F62AD21}" ma:internalName="LocOverallPreviewStatusLookup" ma:readOnly="true" ma:showField="OverallPreviewStatus" ma:web="4873beb7-5857-4685-be1f-d57550cc96cc">
      <xsd:simpleType>
        <xsd:restriction base="dms:Lookup"/>
      </xsd:simpleType>
    </xsd:element>
    <xsd:element name="LocOverallPublishStatusLookup" ma:index="79" nillable="true" ma:displayName="Loc Overall Publish Status" ma:default="" ma:list="{7DD1DCEC-E449-43D3-891F-7DC62F62AD21}" ma:internalName="LocOverallPublishStatusLookup" ma:readOnly="true" ma:showField="OverallPublishStatus" ma:web="4873beb7-5857-4685-be1f-d57550cc96cc">
      <xsd:simpleType>
        <xsd:restriction base="dms:Lookup"/>
      </xsd:simpleType>
    </xsd:element>
    <xsd:element name="IntlLocPriority" ma:index="80" nillable="true" ma:displayName="Loc Priority" ma:default="" ma:internalName="IntlLocPriority" ma:readOnly="false">
      <xsd:simpleType>
        <xsd:restriction base="dms:Unknown"/>
      </xsd:simpleType>
    </xsd:element>
    <xsd:element name="LocProcessedForHandoffsLookup" ma:index="81" nillable="true" ma:displayName="Loc Processed For Handoffs" ma:default="" ma:list="{7DD1DCEC-E449-43D3-891F-7DC62F62AD21}" ma:internalName="LocProcessedForHandoffsLookup" ma:readOnly="true" ma:showField="ProcessedForHandoffs" ma:web="4873beb7-5857-4685-be1f-d57550cc96cc">
      <xsd:simpleType>
        <xsd:restriction base="dms:Lookup"/>
      </xsd:simpleType>
    </xsd:element>
    <xsd:element name="LocProcessedForMarketsLookup" ma:index="82" nillable="true" ma:displayName="Loc Processed For Markets" ma:default="" ma:list="{7DD1DCEC-E449-43D3-891F-7DC62F62AD21}" ma:internalName="LocProcessedForMarketsLookup" ma:readOnly="true" ma:showField="ProcessedForMarkets" ma:web="4873beb7-5857-4685-be1f-d57550cc96cc">
      <xsd:simpleType>
        <xsd:restriction base="dms:Lookup"/>
      </xsd:simpleType>
    </xsd:element>
    <xsd:element name="LocPublishedDependentAssetsLookup" ma:index="83" nillable="true" ma:displayName="Loc Published Dependent Assets" ma:default="" ma:list="{7DD1DCEC-E449-43D3-891F-7DC62F62AD21}" ma:internalName="LocPublishedDependentAssetsLookup" ma:readOnly="true" ma:showField="PublishedDependentAssets" ma:web="4873beb7-5857-4685-be1f-d57550cc96cc">
      <xsd:simpleType>
        <xsd:restriction base="dms:Lookup"/>
      </xsd:simpleType>
    </xsd:element>
    <xsd:element name="LocPublishedLinkedAssetsLookup" ma:index="84" nillable="true" ma:displayName="Loc Published Linked Assets" ma:default="" ma:list="{7DD1DCEC-E449-43D3-891F-7DC62F62AD21}" ma:internalName="LocPublishedLinkedAssetsLookup" ma:readOnly="true" ma:showField="PublishedLinkedAssets" ma:web="4873beb7-5857-4685-be1f-d57550cc96cc">
      <xsd:simpleType>
        <xsd:restriction base="dms:Lookup"/>
      </xsd:simpleType>
    </xsd:element>
    <xsd:element name="LocRecommendedHandoff" ma:index="85" nillable="true" ma:displayName="Loc Recommended Handoff" ma:default="" ma:indexed="true" ma:internalName="LocRecommendedHandoff" ma:readOnly="false">
      <xsd:simpleType>
        <xsd:restriction base="dms:Text"/>
      </xsd:simpleType>
    </xsd:element>
    <xsd:element name="LocalizationTagsTaxHTField0" ma:index="87" nillable="true" ma:taxonomy="true" ma:internalName="LocalizationTagsTaxHTField0" ma:taxonomyFieldName="LocalizationTags" ma:displayName="Localization Tags" ma:readOnly="false" ma:default="" ma:fieldId="{00f02cb3-2c7c-424a-9c61-10e9b6878429}" ma:taxonomyMulti="true" ma:sspId="8f79753a-75d3-41f5-8ca3-40b843941b4f" ma:termSetId="5b7703a5-8e8b-4b58-8b31-1cea35331da3" ma:anchorId="00000000-0000-0000-0000-000000000000" ma:open="false" ma:isKeyword="false">
      <xsd:complexType>
        <xsd:sequence>
          <xsd:element ref="pc:Terms" minOccurs="0" maxOccurs="1"/>
        </xsd:sequence>
      </xsd:complexType>
    </xsd:element>
    <xsd:element name="MachineTranslated" ma:index="88" nillable="true" ma:displayName="Machine Translated" ma:default="" ma:internalName="MachineTranslated" ma:readOnly="false">
      <xsd:simpleType>
        <xsd:restriction base="dms:Boolean"/>
      </xsd:simpleType>
    </xsd:element>
    <xsd:element name="Manager" ma:index="89" nillable="true" ma:displayName="Manager" ma:hidden="true" ma:internalName="Manager" ma:readOnly="false">
      <xsd:simpleType>
        <xsd:restriction base="dms:Text"/>
      </xsd:simpleType>
    </xsd:element>
    <xsd:element name="Markets" ma:index="90" nillable="true" ma:displayName="Markets" ma:default="" ma:description="Leave blank to show in all markets" ma:list="{2FBD1B11-2ACE-4FDC-B5A3-635D4ADF6F1B}" ma:internalName="Markets" ma:readOnly="false" ma:showField="MarketNa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Milestone" ma:index="91" nillable="true" ma:displayName="Milestone" ma:default="" ma:internalName="Milestone" ma:readOnly="false">
      <xsd:simpleType>
        <xsd:restriction base="dms:Unknown"/>
      </xsd:simpleType>
    </xsd:element>
    <xsd:element name="TPNamespace" ma:index="94" nillable="true" ma:displayName="Namespace" ma:default="" ma:internalName="TPNamespace">
      <xsd:simpleType>
        <xsd:restriction base="dms:Text"/>
      </xsd:simpleType>
    </xsd:element>
    <xsd:element name="NumericId" ma:index="95" nillable="true" ma:displayName="Numeric ID" ma:default="" ma:indexed="true" ma:internalName="NumericId" ma:readOnly="false">
      <xsd:simpleType>
        <xsd:restriction base="dms:Number"/>
      </xsd:simpleType>
    </xsd:element>
    <xsd:element name="NumOfRatingsLookup" ma:index="96" nillable="true" ma:displayName="NumOfRatings" ma:default="" ma:list="{9E343742-310B-4684-A24C-1D137CB4B230}" ma:internalName="NumOfRatingsLookup" ma:readOnly="true" ma:showField="NumOfRating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OOCacheId" ma:index="97" nillable="true" ma:displayName="OOCacheId" ma:internalName="OOCacheId" ma:readOnly="false">
      <xsd:simpleType>
        <xsd:restriction base="dms:Text"/>
      </xsd:simpleType>
    </xsd:element>
    <xsd:element name="OpenTemplate" ma:index="98" nillable="true" ma:displayName="Open Template" ma:default="true" ma:internalName="OpenTemplate">
      <xsd:simpleType>
        <xsd:restriction base="dms:Boolean"/>
      </xsd:simpleType>
    </xsd:element>
    <xsd:element name="OriginAsset" ma:index="99" nillable="true" ma:displayName="Origin Asset" ma:default="" ma:internalName="OriginAsset" ma:readOnly="false">
      <xsd:simpleType>
        <xsd:restriction base="dms:Text"/>
      </xsd:simpleType>
    </xsd:element>
    <xsd:element name="OriginalRelease" ma:index="100" nillable="true" ma:displayName="Original Release" ma:default="15" ma:internalName="OriginalRelease" ma:readOnly="false">
      <xsd:simpleType>
        <xsd:restriction base="dms:Choice">
          <xsd:enumeration value="14"/>
          <xsd:enumeration value="15"/>
          <xsd:enumeration value="16"/>
        </xsd:restriction>
      </xsd:simpleType>
    </xsd:element>
    <xsd:element name="OriginalSourceMarket" ma:index="101" nillable="true" ma:displayName="Original Source Market Group" ma:default="" ma:internalName="OriginalSourceMarket" ma:readOnly="false">
      <xsd:simpleType>
        <xsd:restriction base="dms:Text"/>
      </xsd:simpleType>
    </xsd:element>
    <xsd:element name="OutputCachingOn" ma:index="102" nillable="true" ma:displayName="Output Caching" ma:default="true" ma:hidden="true" ma:internalName="OutputCachingOn" ma:readOnly="false">
      <xsd:simpleType>
        <xsd:restriction base="dms:Boolean"/>
      </xsd:simpleType>
    </xsd:element>
    <xsd:element name="ParentAssetId" ma:index="103" nillable="true" ma:displayName="Parent Asset Id" ma:default="" ma:internalName="ParentAssetId" ma:readOnly="false">
      <xsd:simpleType>
        <xsd:restriction base="dms:Text"/>
      </xsd:simpleType>
    </xsd:element>
    <xsd:element name="PlannedPubDate" ma:index="104" nillable="true" ma:displayName="Planned Publish Date" ma:default="" ma:indexed="true" ma:internalName="PlannedPubDate" ma:readOnly="false">
      <xsd:simpleType>
        <xsd:restriction base="dms:DateTime"/>
      </xsd:simpleType>
    </xsd:element>
    <xsd:element name="PolicheckWords" ma:index="105" nillable="true" ma:displayName="Policheck Words" ma:default="" ma:internalName="PolicheckWords" ma:readOnly="false">
      <xsd:simpleType>
        <xsd:restriction base="dms:Text"/>
      </xsd:simpleType>
    </xsd:element>
    <xsd:element name="BusinessGroup" ma:index="106" nillable="true" ma:displayName="Product Division Owner" ma:default="" ma:internalName="BusinessGroup" ma:readOnly="false">
      <xsd:simpleType>
        <xsd:restriction base="dms:Unknown"/>
      </xsd:simpleType>
    </xsd:element>
    <xsd:element name="UAProjectedTotalWords" ma:index="107" nillable="true" ma:displayName="Projected Word Count" ma:default="" ma:internalName="UAProjectedTotalWords" ma:readOnly="false">
      <xsd:simpleType>
        <xsd:restriction base="dms:Unknown"/>
      </xsd:simpleType>
    </xsd:element>
    <xsd:element name="Provider" ma:index="108" nillable="true" ma:displayName="Provider" ma:default="" ma:internalName="Provider" ma:readOnly="false">
      <xsd:simpleType>
        <xsd:restriction base="dms:Unknown"/>
      </xsd:simpleType>
    </xsd:element>
    <xsd:element name="Providers" ma:index="109" nillable="true" ma:displayName="Providers" ma:default="" ma:internalName="Providers">
      <xsd:simpleType>
        <xsd:restriction base="dms:Unknown"/>
      </xsd:simpleType>
    </xsd:element>
    <xsd:element name="PublishStatusLookup" ma:index="110" nillable="true" ma:displayName="Publish Status" ma:default="" ma:list="{9E343742-310B-4684-A24C-1D137CB4B230}" ma:internalName="PublishStatusLookup" ma:readOnly="false" ma:showField="PublishStatu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PublishTargets" ma:index="111" nillable="true" ma:displayName="Publish Target" ma:default="OfficeOnlineVNext" ma:internalName="PublishTargets" ma:readOnly="false">
      <xsd:simpleType>
        <xsd:restriction base="dms:Unknown"/>
      </xsd:simpleType>
    </xsd:element>
    <xsd:element name="RecommendationsModifier" ma:index="112" nillable="true" ma:displayName="Recommendations Modifier" ma:default="" ma:internalName="RecommendationsModifier" ma:readOnly="false">
      <xsd:simpleType>
        <xsd:restriction base="dms:Number"/>
      </xsd:simpleType>
    </xsd:element>
    <xsd:element name="ArtSampleDocs" ma:index="113" nillable="true" ma:displayName="Sample Docs" ma:default="" ma:hidden="true" ma:internalName="ArtSampleDocs" ma:readOnly="false">
      <xsd:simpleType>
        <xsd:restriction base="dms:Text"/>
      </xsd:simpleType>
    </xsd:element>
    <xsd:element name="ScenarioTagsTaxHTField0" ma:index="115" nillable="true" ma:taxonomy="true" ma:internalName="ScenarioTagsTaxHTField0" ma:taxonomyFieldName="ScenarioTags" ma:displayName="Scenarios" ma:readOnly="false" ma:default="" ma:fieldId="{93aef74d-6c78-4815-8310-51477dceeccc}" ma:taxonomyMulti="true" ma:sspId="8f79753a-75d3-41f5-8ca3-40b843941b4f" ma:termSetId="4b7d5f16-e2f2-4fc0-bab3-6e8b931e57d6" ma:anchorId="00000000-0000-0000-0000-000000000000" ma:open="false" ma:isKeyword="false">
      <xsd:complexType>
        <xsd:sequence>
          <xsd:element ref="pc:Terms" minOccurs="0" maxOccurs="1"/>
        </xsd:sequence>
      </xsd:complexType>
    </xsd:element>
    <xsd:element name="ShowIn" ma:index="117" nillable="true" ma:displayName="Show In" ma:default="Show everywhere" ma:internalName="ShowIn" ma:readOnly="false">
      <xsd:simpleType>
        <xsd:restriction base="dms:Choice">
          <xsd:enumeration value="Hide on web"/>
          <xsd:enumeration value="On Web no search"/>
          <xsd:enumeration value="Show everywhere"/>
          <xsd:enumeration value="Special use only"/>
        </xsd:restriction>
      </xsd:simpleType>
    </xsd:element>
    <xsd:element name="SourceTitle" ma:index="118" nillable="true" ma:displayName="Source Title" ma:default="" ma:indexed="true" ma:internalName="SourceTitle" ma:readOnly="false">
      <xsd:simpleType>
        <xsd:restriction base="dms:Text"/>
      </xsd:simpleType>
    </xsd:element>
    <xsd:element name="CSXSubmissionDate" ma:index="119" nillable="true" ma:displayName="Submission Date" ma:default="" ma:internalName="CSXSubmissionDate" ma:readOnly="false">
      <xsd:simpleType>
        <xsd:restriction base="dms:DateTime"/>
      </xsd:simpleType>
    </xsd:element>
    <xsd:element name="SubmitterId" ma:index="120" nillable="true" ma:displayName="Submitter ID" ma:default="" ma:internalName="SubmitterId" ma:readOnly="false">
      <xsd:simpleType>
        <xsd:restriction base="dms:Text"/>
      </xsd:simpleType>
    </xsd:element>
    <xsd:element name="TaxCatchAll" ma:index="121" nillable="true" ma:displayName="Taxonomy Catch All Column" ma:hidden="true" ma:list="{530f955b-6704-4601-bd83-f81d87f1e440}" ma:internalName="TaxCatchAll" ma:showField="CatchAllData"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axCatchAllLabel" ma:index="122" nillable="true" ma:displayName="Taxonomy Catch All Column1" ma:hidden="true" ma:list="{530f955b-6704-4601-bd83-f81d87f1e440}" ma:internalName="TaxCatchAllLabel" ma:readOnly="true" ma:showField="CatchAllDataLabel"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emplateStatus" ma:index="123" nillable="true" ma:displayName="Template Status" ma:default="" ma:internalName="TemplateStatus">
      <xsd:simpleType>
        <xsd:restriction base="dms:Unknown"/>
      </xsd:simpleType>
    </xsd:element>
    <xsd:element name="TemplateTemplateType" ma:index="124" nillable="true" ma:displayName="Template Type" ma:default="" ma:internalName="TemplateTemplateType">
      <xsd:simpleType>
        <xsd:restriction base="dms:Unknown"/>
      </xsd:simpleType>
    </xsd:element>
    <xsd:element name="ThumbnailAssetId" ma:index="125" nillable="true" ma:displayName="Thumbnail Image Asset" ma:default="" ma:internalName="ThumbnailAssetId" ma:readOnly="false">
      <xsd:simpleType>
        <xsd:restriction base="dms:Text"/>
      </xsd:simpleType>
    </xsd:element>
    <xsd:element name="TimesCloned" ma:index="126" nillable="true" ma:displayName="Times Cloned" ma:default="" ma:internalName="TimesCloned" ma:readOnly="false">
      <xsd:simpleType>
        <xsd:restriction base="dms:Number"/>
      </xsd:simpleType>
    </xsd:element>
    <xsd:element name="TrustLevel" ma:index="128" nillable="true" ma:displayName="Trust Level" ma:default="1 Microsoft Managed Content" ma:internalName="TrustLevel" ma:readOnly="false">
      <xsd:simpleType>
        <xsd:restriction base="dms:Unknown"/>
      </xsd:simpleType>
    </xsd:element>
    <xsd:element name="UALocComments" ma:index="129" nillable="true" ma:displayName="UA Loc Comments" ma:default="" ma:internalName="UALocComments" ma:readOnly="false">
      <xsd:simpleType>
        <xsd:restriction base="dms:Note"/>
      </xsd:simpleType>
    </xsd:element>
    <xsd:element name="UALocRecommendation" ma:index="130" nillable="true" ma:displayName="UA Loc Recommendation" ma:default="Localize" ma:internalName="UALocRecommendation" ma:readOnly="false">
      <xsd:simpleType>
        <xsd:restriction base="dms:Choice">
          <xsd:enumeration value="Localize"/>
          <xsd:enumeration value="Never Localize"/>
          <xsd:enumeration value="Priority Localize"/>
        </xsd:restriction>
      </xsd:simpleType>
    </xsd:element>
    <xsd:element name="UANotes" ma:index="131" nillable="true" ma:displayName="UA Notes" ma:default="" ma:internalName="UANotes" ma:readOnly="false">
      <xsd:simpleType>
        <xsd:restriction base="dms:Note"/>
      </xsd:simpleType>
    </xsd:element>
    <xsd:element name="TPAppVersion" ma:index="132" nillable="true" ma:displayName="Version" ma:default="" ma:internalName="TPAppVersion">
      <xsd:simpleType>
        <xsd:restriction base="dms:Text"/>
      </xsd:simpleType>
    </xsd:element>
    <xsd:element name="VoteCount" ma:index="133" nillable="true" ma:displayName="Vote Count" ma:default="" ma:internalName="VoteCount" ma:readOnly="fals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2" ma:displayName="Content Type"/>
        <xsd:element ref="dc:title" minOccurs="0" maxOccurs="1" ma:index="127"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CDDBB83-77C1-4099-A0AA-289882E745E2}">
  <ds:schemaRefs>
    <ds:schemaRef ds:uri="http://schemas.microsoft.com/office/infopath/2007/PartnerControls"/>
    <ds:schemaRef ds:uri="http://schemas.microsoft.com/office/2006/documentManagement/types"/>
    <ds:schemaRef ds:uri="http://purl.org/dc/elements/1.1/"/>
    <ds:schemaRef ds:uri="http://schemas.microsoft.com/office/2006/metadata/properties"/>
    <ds:schemaRef ds:uri="4873beb7-5857-4685-be1f-d57550cc96cc"/>
    <ds:schemaRef ds:uri="http://schemas.openxmlformats.org/package/2006/metadata/core-properties"/>
    <ds:schemaRef ds:uri="http://purl.org/dc/terms/"/>
    <ds:schemaRef ds:uri="http://www.w3.org/XML/1998/namespace"/>
    <ds:schemaRef ds:uri="http://purl.org/dc/dcmitype/"/>
  </ds:schemaRefs>
</ds:datastoreItem>
</file>

<file path=customXml/itemProps2.xml><?xml version="1.0" encoding="utf-8"?>
<ds:datastoreItem xmlns:ds="http://schemas.openxmlformats.org/officeDocument/2006/customXml" ds:itemID="{561E720F-F05D-4536-9C34-0CFCED65D3B7}">
  <ds:schemaRefs>
    <ds:schemaRef ds:uri="http://schemas.microsoft.com/sharepoint/v3/contenttype/forms"/>
  </ds:schemaRefs>
</ds:datastoreItem>
</file>

<file path=customXml/itemProps3.xml><?xml version="1.0" encoding="utf-8"?>
<ds:datastoreItem xmlns:ds="http://schemas.openxmlformats.org/officeDocument/2006/customXml" ds:itemID="{28C8B9CA-0273-4370-889A-FC05DA5C2FA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873beb7-5857-4685-be1f-d57550cc96c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0</TotalTime>
  <Words>2395</Words>
  <Application>Microsoft Office PowerPoint</Application>
  <PresentationFormat>Grand écran</PresentationFormat>
  <Paragraphs>213</Paragraphs>
  <Slides>18</Slides>
  <Notes>18</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18</vt:i4>
      </vt:variant>
    </vt:vector>
  </HeadingPairs>
  <TitlesOfParts>
    <vt:vector size="24" baseType="lpstr">
      <vt:lpstr>Arial</vt:lpstr>
      <vt:lpstr>Calibri</vt:lpstr>
      <vt:lpstr>Euphemia</vt:lpstr>
      <vt:lpstr>Plantagenet Cherokee</vt:lpstr>
      <vt:lpstr>Wingdings</vt:lpstr>
      <vt:lpstr>Littérature académique 16:9</vt:lpstr>
      <vt:lpstr>L’E3C en SES</vt:lpstr>
      <vt:lpstr>Les épreuves du nouveau bac général</vt:lpstr>
      <vt:lpstr>Le calendrier des épreuves du contrôle continu</vt:lpstr>
      <vt:lpstr>Le calendrier des épreuves finales</vt:lpstr>
      <vt:lpstr>L’organisation des E3C</vt:lpstr>
      <vt:lpstr>Les sujets des E3C et la banque nationale de sujets</vt:lpstr>
      <vt:lpstr>La commission académique d’harmonisation</vt:lpstr>
      <vt:lpstr>L’E3C en SES</vt:lpstr>
      <vt:lpstr>L’E3C en SES porte sur :</vt:lpstr>
      <vt:lpstr>L’E3C en SES porte également sur :</vt:lpstr>
      <vt:lpstr>L’E3C en SES</vt:lpstr>
      <vt:lpstr> E3C.1 - Mobilisation de connaissances et traitement de l’information</vt:lpstr>
      <vt:lpstr> E3C.1 – Q1 : mobilisation de connaissances</vt:lpstr>
      <vt:lpstr> E3C.1 – Q2 et Q3 : démarche méthodologique de collecte et d'exploitation des données quantitatives.</vt:lpstr>
      <vt:lpstr>Le document académique d’harmonisation</vt:lpstr>
      <vt:lpstr> E3C.1 – Les attentes</vt:lpstr>
      <vt:lpstr> E3C.1 – La grille d’évaluation académique</vt:lpstr>
      <vt:lpstr> E3C.2 - Raisonnement appuyé sur un dossier documentaire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2019-10-02T07:53:57Z</dcterms:created>
  <dcterms:modified xsi:type="dcterms:W3CDTF">2020-01-16T22:48:17Z</dcterms:modified>
</cp:coreProperties>
</file>